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448" r:id="rId5"/>
    <p:sldId id="2492" r:id="rId6"/>
    <p:sldId id="2493" r:id="rId7"/>
    <p:sldId id="2462" r:id="rId8"/>
    <p:sldId id="2465" r:id="rId9"/>
    <p:sldId id="259" r:id="rId10"/>
    <p:sldId id="2464" r:id="rId11"/>
    <p:sldId id="2451" r:id="rId12"/>
    <p:sldId id="2467" r:id="rId13"/>
    <p:sldId id="2479" r:id="rId14"/>
    <p:sldId id="2480" r:id="rId15"/>
    <p:sldId id="2481" r:id="rId16"/>
    <p:sldId id="2482" r:id="rId17"/>
    <p:sldId id="2483" r:id="rId18"/>
    <p:sldId id="2484" r:id="rId19"/>
    <p:sldId id="2494" r:id="rId20"/>
    <p:sldId id="2485" r:id="rId21"/>
    <p:sldId id="2491" r:id="rId22"/>
    <p:sldId id="2456" r:id="rId23"/>
    <p:sldId id="24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395475-A9FF-4A6E-B48C-478BFA920EA2}" v="57" dt="2022-05-06T19:22:10.1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8" autoAdjust="0"/>
    <p:restoredTop sz="80486" autoAdjust="0"/>
  </p:normalViewPr>
  <p:slideViewPr>
    <p:cSldViewPr snapToGrid="0">
      <p:cViewPr varScale="1">
        <p:scale>
          <a:sx n="88" d="100"/>
          <a:sy n="88" d="100"/>
        </p:scale>
        <p:origin x="660" y="72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87" d="100"/>
          <a:sy n="87" d="100"/>
        </p:scale>
        <p:origin x="2848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 Kuhl" userId="b11213b176cf5d39" providerId="LiveId" clId="{B5395475-A9FF-4A6E-B48C-478BFA920EA2}"/>
    <pc:docChg chg="undo custSel addSld delSld modSld sldOrd">
      <pc:chgData name="Scott Kuhl" userId="b11213b176cf5d39" providerId="LiveId" clId="{B5395475-A9FF-4A6E-B48C-478BFA920EA2}" dt="2022-05-06T19:46:03.882" v="5064" actId="6549"/>
      <pc:docMkLst>
        <pc:docMk/>
      </pc:docMkLst>
      <pc:sldChg chg="modNotesTx">
        <pc:chgData name="Scott Kuhl" userId="b11213b176cf5d39" providerId="LiveId" clId="{B5395475-A9FF-4A6E-B48C-478BFA920EA2}" dt="2022-05-06T19:21:34.536" v="4983"/>
        <pc:sldMkLst>
          <pc:docMk/>
          <pc:sldMk cId="1325373587" sldId="259"/>
        </pc:sldMkLst>
      </pc:sldChg>
      <pc:sldChg chg="modNotesTx">
        <pc:chgData name="Scott Kuhl" userId="b11213b176cf5d39" providerId="LiveId" clId="{B5395475-A9FF-4A6E-B48C-478BFA920EA2}" dt="2022-04-26T19:51:50.737" v="582" actId="20577"/>
        <pc:sldMkLst>
          <pc:docMk/>
          <pc:sldMk cId="2944765398" sldId="2451"/>
        </pc:sldMkLst>
      </pc:sldChg>
      <pc:sldChg chg="ord">
        <pc:chgData name="Scott Kuhl" userId="b11213b176cf5d39" providerId="LiveId" clId="{B5395475-A9FF-4A6E-B48C-478BFA920EA2}" dt="2022-04-26T19:46:43.347" v="555"/>
        <pc:sldMkLst>
          <pc:docMk/>
          <pc:sldMk cId="3516891798" sldId="2456"/>
        </pc:sldMkLst>
      </pc:sldChg>
      <pc:sldChg chg="addSp modSp mod modAnim">
        <pc:chgData name="Scott Kuhl" userId="b11213b176cf5d39" providerId="LiveId" clId="{B5395475-A9FF-4A6E-B48C-478BFA920EA2}" dt="2022-04-26T19:50:27.992" v="572" actId="166"/>
        <pc:sldMkLst>
          <pc:docMk/>
          <pc:sldMk cId="1649098948" sldId="2462"/>
        </pc:sldMkLst>
        <pc:picChg chg="add mod ord">
          <ac:chgData name="Scott Kuhl" userId="b11213b176cf5d39" providerId="LiveId" clId="{B5395475-A9FF-4A6E-B48C-478BFA920EA2}" dt="2022-04-26T19:50:27.992" v="572" actId="166"/>
          <ac:picMkLst>
            <pc:docMk/>
            <pc:sldMk cId="1649098948" sldId="2462"/>
            <ac:picMk id="4" creationId="{1FB6A796-4944-4BD1-B3D4-BD92CFF896FC}"/>
          </ac:picMkLst>
        </pc:picChg>
      </pc:sldChg>
      <pc:sldChg chg="modNotesTx">
        <pc:chgData name="Scott Kuhl" userId="b11213b176cf5d39" providerId="LiveId" clId="{B5395475-A9FF-4A6E-B48C-478BFA920EA2}" dt="2022-05-06T19:22:27.950" v="4987"/>
        <pc:sldMkLst>
          <pc:docMk/>
          <pc:sldMk cId="361054256" sldId="2464"/>
        </pc:sldMkLst>
      </pc:sldChg>
      <pc:sldChg chg="del">
        <pc:chgData name="Scott Kuhl" userId="b11213b176cf5d39" providerId="LiveId" clId="{B5395475-A9FF-4A6E-B48C-478BFA920EA2}" dt="2022-04-25T19:19:11.875" v="277" actId="2696"/>
        <pc:sldMkLst>
          <pc:docMk/>
          <pc:sldMk cId="2971177313" sldId="2466"/>
        </pc:sldMkLst>
      </pc:sldChg>
      <pc:sldChg chg="ord modNotesTx">
        <pc:chgData name="Scott Kuhl" userId="b11213b176cf5d39" providerId="LiveId" clId="{B5395475-A9FF-4A6E-B48C-478BFA920EA2}" dt="2022-04-26T19:52:24.340" v="613" actId="20577"/>
        <pc:sldMkLst>
          <pc:docMk/>
          <pc:sldMk cId="4229240099" sldId="2467"/>
        </pc:sldMkLst>
      </pc:sldChg>
      <pc:sldChg chg="del ord">
        <pc:chgData name="Scott Kuhl" userId="b11213b176cf5d39" providerId="LiveId" clId="{B5395475-A9FF-4A6E-B48C-478BFA920EA2}" dt="2022-04-27T17:49:20.646" v="1311" actId="2696"/>
        <pc:sldMkLst>
          <pc:docMk/>
          <pc:sldMk cId="1598373515" sldId="2468"/>
        </pc:sldMkLst>
      </pc:sldChg>
      <pc:sldChg chg="del">
        <pc:chgData name="Scott Kuhl" userId="b11213b176cf5d39" providerId="LiveId" clId="{B5395475-A9FF-4A6E-B48C-478BFA920EA2}" dt="2022-04-29T20:53:15.296" v="4505" actId="2696"/>
        <pc:sldMkLst>
          <pc:docMk/>
          <pc:sldMk cId="2103643517" sldId="2469"/>
        </pc:sldMkLst>
      </pc:sldChg>
      <pc:sldChg chg="del ord">
        <pc:chgData name="Scott Kuhl" userId="b11213b176cf5d39" providerId="LiveId" clId="{B5395475-A9FF-4A6E-B48C-478BFA920EA2}" dt="2022-04-29T17:08:32.629" v="1870" actId="2696"/>
        <pc:sldMkLst>
          <pc:docMk/>
          <pc:sldMk cId="1704726294" sldId="2470"/>
        </pc:sldMkLst>
      </pc:sldChg>
      <pc:sldChg chg="del">
        <pc:chgData name="Scott Kuhl" userId="b11213b176cf5d39" providerId="LiveId" clId="{B5395475-A9FF-4A6E-B48C-478BFA920EA2}" dt="2022-04-29T20:53:23.035" v="4506" actId="2696"/>
        <pc:sldMkLst>
          <pc:docMk/>
          <pc:sldMk cId="709629920" sldId="2471"/>
        </pc:sldMkLst>
      </pc:sldChg>
      <pc:sldChg chg="del ord modNotesTx">
        <pc:chgData name="Scott Kuhl" userId="b11213b176cf5d39" providerId="LiveId" clId="{B5395475-A9FF-4A6E-B48C-478BFA920EA2}" dt="2022-04-29T17:29:56.202" v="2421" actId="2696"/>
        <pc:sldMkLst>
          <pc:docMk/>
          <pc:sldMk cId="2550964784" sldId="2472"/>
        </pc:sldMkLst>
      </pc:sldChg>
      <pc:sldChg chg="del ord">
        <pc:chgData name="Scott Kuhl" userId="b11213b176cf5d39" providerId="LiveId" clId="{B5395475-A9FF-4A6E-B48C-478BFA920EA2}" dt="2022-04-29T17:35:34.651" v="2793" actId="2696"/>
        <pc:sldMkLst>
          <pc:docMk/>
          <pc:sldMk cId="391187866" sldId="2473"/>
        </pc:sldMkLst>
      </pc:sldChg>
      <pc:sldChg chg="del">
        <pc:chgData name="Scott Kuhl" userId="b11213b176cf5d39" providerId="LiveId" clId="{B5395475-A9FF-4A6E-B48C-478BFA920EA2}" dt="2022-04-29T20:49:50.774" v="4311" actId="2696"/>
        <pc:sldMkLst>
          <pc:docMk/>
          <pc:sldMk cId="979344094" sldId="2474"/>
        </pc:sldMkLst>
      </pc:sldChg>
      <pc:sldChg chg="del">
        <pc:chgData name="Scott Kuhl" userId="b11213b176cf5d39" providerId="LiveId" clId="{B5395475-A9FF-4A6E-B48C-478BFA920EA2}" dt="2022-04-29T20:49:02.009" v="4225" actId="2696"/>
        <pc:sldMkLst>
          <pc:docMk/>
          <pc:sldMk cId="1323620770" sldId="2475"/>
        </pc:sldMkLst>
      </pc:sldChg>
      <pc:sldChg chg="del ord">
        <pc:chgData name="Scott Kuhl" userId="b11213b176cf5d39" providerId="LiveId" clId="{B5395475-A9FF-4A6E-B48C-478BFA920EA2}" dt="2022-04-29T17:45:49.193" v="3139" actId="2696"/>
        <pc:sldMkLst>
          <pc:docMk/>
          <pc:sldMk cId="2761985429" sldId="2476"/>
        </pc:sldMkLst>
      </pc:sldChg>
      <pc:sldChg chg="del">
        <pc:chgData name="Scott Kuhl" userId="b11213b176cf5d39" providerId="LiveId" clId="{B5395475-A9FF-4A6E-B48C-478BFA920EA2}" dt="2022-04-29T20:48:19.955" v="4204" actId="2696"/>
        <pc:sldMkLst>
          <pc:docMk/>
          <pc:sldMk cId="2314356319" sldId="2477"/>
        </pc:sldMkLst>
      </pc:sldChg>
      <pc:sldChg chg="addSp delSp modSp mod ord modNotesTx">
        <pc:chgData name="Scott Kuhl" userId="b11213b176cf5d39" providerId="LiveId" clId="{B5395475-A9FF-4A6E-B48C-478BFA920EA2}" dt="2022-05-06T19:46:03.882" v="5064" actId="6549"/>
        <pc:sldMkLst>
          <pc:docMk/>
          <pc:sldMk cId="3780015298" sldId="2478"/>
        </pc:sldMkLst>
        <pc:spChg chg="del mod">
          <ac:chgData name="Scott Kuhl" userId="b11213b176cf5d39" providerId="LiveId" clId="{B5395475-A9FF-4A6E-B48C-478BFA920EA2}" dt="2022-05-06T19:44:50.006" v="5055" actId="22"/>
          <ac:spMkLst>
            <pc:docMk/>
            <pc:sldMk cId="3780015298" sldId="2478"/>
            <ac:spMk id="4" creationId="{F773FEE0-10AF-429B-BDFF-E987A35C28CA}"/>
          </ac:spMkLst>
        </pc:spChg>
        <pc:spChg chg="add mod">
          <ac:chgData name="Scott Kuhl" userId="b11213b176cf5d39" providerId="LiveId" clId="{B5395475-A9FF-4A6E-B48C-478BFA920EA2}" dt="2022-05-06T19:45:39.567" v="5062" actId="14100"/>
          <ac:spMkLst>
            <pc:docMk/>
            <pc:sldMk cId="3780015298" sldId="2478"/>
            <ac:spMk id="9" creationId="{880860A3-AF9F-9B9B-4DF4-E1158A63B2D4}"/>
          </ac:spMkLst>
        </pc:spChg>
        <pc:picChg chg="add mod ord">
          <ac:chgData name="Scott Kuhl" userId="b11213b176cf5d39" providerId="LiveId" clId="{B5395475-A9FF-4A6E-B48C-478BFA920EA2}" dt="2022-05-06T19:44:55.311" v="5057" actId="1076"/>
          <ac:picMkLst>
            <pc:docMk/>
            <pc:sldMk cId="3780015298" sldId="2478"/>
            <ac:picMk id="6" creationId="{5B34EDF8-3681-5177-3A82-FF92D61A3D7E}"/>
          </ac:picMkLst>
        </pc:picChg>
      </pc:sldChg>
      <pc:sldChg chg="addSp delSp modSp new mod ord delAnim modAnim modNotesTx">
        <pc:chgData name="Scott Kuhl" userId="b11213b176cf5d39" providerId="LiveId" clId="{B5395475-A9FF-4A6E-B48C-478BFA920EA2}" dt="2022-04-27T17:53:49.726" v="1409" actId="6549"/>
        <pc:sldMkLst>
          <pc:docMk/>
          <pc:sldMk cId="3728621084" sldId="2479"/>
        </pc:sldMkLst>
        <pc:spChg chg="mod">
          <ac:chgData name="Scott Kuhl" userId="b11213b176cf5d39" providerId="LiveId" clId="{B5395475-A9FF-4A6E-B48C-478BFA920EA2}" dt="2022-04-25T19:08:51.484" v="20" actId="20577"/>
          <ac:spMkLst>
            <pc:docMk/>
            <pc:sldMk cId="3728621084" sldId="2479"/>
            <ac:spMk id="2" creationId="{8AD29908-CDAC-4609-983A-E64AD853DA86}"/>
          </ac:spMkLst>
        </pc:spChg>
        <pc:spChg chg="del">
          <ac:chgData name="Scott Kuhl" userId="b11213b176cf5d39" providerId="LiveId" clId="{B5395475-A9FF-4A6E-B48C-478BFA920EA2}" dt="2022-04-25T19:19:55.449" v="278" actId="931"/>
          <ac:spMkLst>
            <pc:docMk/>
            <pc:sldMk cId="3728621084" sldId="2479"/>
            <ac:spMk id="3" creationId="{DAD7EEE3-048F-4AE7-BF2C-55D03AE4F0A6}"/>
          </ac:spMkLst>
        </pc:spChg>
        <pc:spChg chg="mod">
          <ac:chgData name="Scott Kuhl" userId="b11213b176cf5d39" providerId="LiveId" clId="{B5395475-A9FF-4A6E-B48C-478BFA920EA2}" dt="2022-04-26T18:50:26.234" v="284" actId="1076"/>
          <ac:spMkLst>
            <pc:docMk/>
            <pc:sldMk cId="3728621084" sldId="2479"/>
            <ac:spMk id="5" creationId="{78BBEF59-4DD2-40E6-92DC-CE6CBFA292F2}"/>
          </ac:spMkLst>
        </pc:spChg>
        <pc:spChg chg="mod">
          <ac:chgData name="Scott Kuhl" userId="b11213b176cf5d39" providerId="LiveId" clId="{B5395475-A9FF-4A6E-B48C-478BFA920EA2}" dt="2022-04-25T19:08:43.635" v="5" actId="20577"/>
          <ac:spMkLst>
            <pc:docMk/>
            <pc:sldMk cId="3728621084" sldId="2479"/>
            <ac:spMk id="6" creationId="{C9B105FE-8C8A-4B44-8408-8ECAF9BC12A1}"/>
          </ac:spMkLst>
        </pc:spChg>
        <pc:spChg chg="add del mod">
          <ac:chgData name="Scott Kuhl" userId="b11213b176cf5d39" providerId="LiveId" clId="{B5395475-A9FF-4A6E-B48C-478BFA920EA2}" dt="2022-04-27T17:50:20.048" v="1316"/>
          <ac:spMkLst>
            <pc:docMk/>
            <pc:sldMk cId="3728621084" sldId="2479"/>
            <ac:spMk id="9" creationId="{1250EBA1-CB82-492D-B109-FCDD13D4F055}"/>
          </ac:spMkLst>
        </pc:spChg>
        <pc:picChg chg="add mod">
          <ac:chgData name="Scott Kuhl" userId="b11213b176cf5d39" providerId="LiveId" clId="{B5395475-A9FF-4A6E-B48C-478BFA920EA2}" dt="2022-04-25T19:19:59.256" v="279" actId="27614"/>
          <ac:picMkLst>
            <pc:docMk/>
            <pc:sldMk cId="3728621084" sldId="2479"/>
            <ac:picMk id="8" creationId="{D47DAE52-5FA4-4ACD-9C1B-8C6196A0EBBE}"/>
          </ac:picMkLst>
        </pc:picChg>
      </pc:sldChg>
      <pc:sldChg chg="new del">
        <pc:chgData name="Scott Kuhl" userId="b11213b176cf5d39" providerId="LiveId" clId="{B5395475-A9FF-4A6E-B48C-478BFA920EA2}" dt="2022-04-27T17:31:49.163" v="615" actId="2696"/>
        <pc:sldMkLst>
          <pc:docMk/>
          <pc:sldMk cId="3539811916" sldId="2480"/>
        </pc:sldMkLst>
      </pc:sldChg>
      <pc:sldChg chg="addSp delSp modSp new mod ord modNotesTx">
        <pc:chgData name="Scott Kuhl" userId="b11213b176cf5d39" providerId="LiveId" clId="{B5395475-A9FF-4A6E-B48C-478BFA920EA2}" dt="2022-05-06T19:25:07.524" v="4995"/>
        <pc:sldMkLst>
          <pc:docMk/>
          <pc:sldMk cId="3640374690" sldId="2480"/>
        </pc:sldMkLst>
        <pc:spChg chg="mod">
          <ac:chgData name="Scott Kuhl" userId="b11213b176cf5d39" providerId="LiveId" clId="{B5395475-A9FF-4A6E-B48C-478BFA920EA2}" dt="2022-04-29T16:55:39.298" v="1680" actId="20577"/>
          <ac:spMkLst>
            <pc:docMk/>
            <pc:sldMk cId="3640374690" sldId="2480"/>
            <ac:spMk id="2" creationId="{3F62E897-E628-43FA-BA64-158418519459}"/>
          </ac:spMkLst>
        </pc:spChg>
        <pc:spChg chg="add del">
          <ac:chgData name="Scott Kuhl" userId="b11213b176cf5d39" providerId="LiveId" clId="{B5395475-A9FF-4A6E-B48C-478BFA920EA2}" dt="2022-04-27T17:36:26.664" v="736" actId="931"/>
          <ac:spMkLst>
            <pc:docMk/>
            <pc:sldMk cId="3640374690" sldId="2480"/>
            <ac:spMk id="3" creationId="{F4314B89-E56D-46A5-BEEA-83E42DD7C037}"/>
          </ac:spMkLst>
        </pc:spChg>
        <pc:spChg chg="mod">
          <ac:chgData name="Scott Kuhl" userId="b11213b176cf5d39" providerId="LiveId" clId="{B5395475-A9FF-4A6E-B48C-478BFA920EA2}" dt="2022-04-27T17:33:37.499" v="729" actId="20577"/>
          <ac:spMkLst>
            <pc:docMk/>
            <pc:sldMk cId="3640374690" sldId="2480"/>
            <ac:spMk id="5" creationId="{2C9F5894-8F22-4BDD-AB25-CD6B80A9FF32}"/>
          </ac:spMkLst>
        </pc:spChg>
        <pc:spChg chg="mod">
          <ac:chgData name="Scott Kuhl" userId="b11213b176cf5d39" providerId="LiveId" clId="{B5395475-A9FF-4A6E-B48C-478BFA920EA2}" dt="2022-04-27T17:32:11.759" v="626" actId="20577"/>
          <ac:spMkLst>
            <pc:docMk/>
            <pc:sldMk cId="3640374690" sldId="2480"/>
            <ac:spMk id="6" creationId="{88DE6244-3EC4-48CD-B86B-4BF243C93BCB}"/>
          </ac:spMkLst>
        </pc:spChg>
        <pc:picChg chg="add del mod">
          <ac:chgData name="Scott Kuhl" userId="b11213b176cf5d39" providerId="LiveId" clId="{B5395475-A9FF-4A6E-B48C-478BFA920EA2}" dt="2022-04-27T17:35:07.752" v="733" actId="931"/>
          <ac:picMkLst>
            <pc:docMk/>
            <pc:sldMk cId="3640374690" sldId="2480"/>
            <ac:picMk id="8" creationId="{1472E4DB-881C-4857-98B4-BB2F1028C9BF}"/>
          </ac:picMkLst>
        </pc:picChg>
        <pc:picChg chg="add del mod">
          <ac:chgData name="Scott Kuhl" userId="b11213b176cf5d39" providerId="LiveId" clId="{B5395475-A9FF-4A6E-B48C-478BFA920EA2}" dt="2022-04-27T17:35:16.569" v="735" actId="931"/>
          <ac:picMkLst>
            <pc:docMk/>
            <pc:sldMk cId="3640374690" sldId="2480"/>
            <ac:picMk id="10" creationId="{793A4BDE-0B0C-40F8-924A-BB4E7BE3B4CF}"/>
          </ac:picMkLst>
        </pc:picChg>
        <pc:picChg chg="add mod">
          <ac:chgData name="Scott Kuhl" userId="b11213b176cf5d39" providerId="LiveId" clId="{B5395475-A9FF-4A6E-B48C-478BFA920EA2}" dt="2022-04-27T17:36:28.665" v="738" actId="962"/>
          <ac:picMkLst>
            <pc:docMk/>
            <pc:sldMk cId="3640374690" sldId="2480"/>
            <ac:picMk id="12" creationId="{B70D0504-E4AC-47FB-927B-75088F0E80A2}"/>
          </ac:picMkLst>
        </pc:picChg>
      </pc:sldChg>
      <pc:sldChg chg="modSp add mod ord modNotesTx">
        <pc:chgData name="Scott Kuhl" userId="b11213b176cf5d39" providerId="LiveId" clId="{B5395475-A9FF-4A6E-B48C-478BFA920EA2}" dt="2022-04-27T17:45:41.251" v="1306" actId="20577"/>
        <pc:sldMkLst>
          <pc:docMk/>
          <pc:sldMk cId="3689733197" sldId="2481"/>
        </pc:sldMkLst>
        <pc:spChg chg="mod">
          <ac:chgData name="Scott Kuhl" userId="b11213b176cf5d39" providerId="LiveId" clId="{B5395475-A9FF-4A6E-B48C-478BFA920EA2}" dt="2022-04-27T17:42:47.743" v="1237" actId="20577"/>
          <ac:spMkLst>
            <pc:docMk/>
            <pc:sldMk cId="3689733197" sldId="2481"/>
            <ac:spMk id="3" creationId="{1D24B42B-925B-494C-A986-BD85E8117E1E}"/>
          </ac:spMkLst>
        </pc:spChg>
      </pc:sldChg>
      <pc:sldChg chg="addSp delSp modSp new mod ord modNotesTx">
        <pc:chgData name="Scott Kuhl" userId="b11213b176cf5d39" providerId="LiveId" clId="{B5395475-A9FF-4A6E-B48C-478BFA920EA2}" dt="2022-05-06T19:25:44.587" v="4998"/>
        <pc:sldMkLst>
          <pc:docMk/>
          <pc:sldMk cId="3620513656" sldId="2482"/>
        </pc:sldMkLst>
        <pc:spChg chg="mod">
          <ac:chgData name="Scott Kuhl" userId="b11213b176cf5d39" providerId="LiveId" clId="{B5395475-A9FF-4A6E-B48C-478BFA920EA2}" dt="2022-04-29T16:55:51.949" v="1699" actId="20577"/>
          <ac:spMkLst>
            <pc:docMk/>
            <pc:sldMk cId="3620513656" sldId="2482"/>
            <ac:spMk id="2" creationId="{2281D591-88A1-4B1D-98DC-E830156DF154}"/>
          </ac:spMkLst>
        </pc:spChg>
        <pc:spChg chg="del">
          <ac:chgData name="Scott Kuhl" userId="b11213b176cf5d39" providerId="LiveId" clId="{B5395475-A9FF-4A6E-B48C-478BFA920EA2}" dt="2022-04-29T17:08:19.027" v="1867" actId="931"/>
          <ac:spMkLst>
            <pc:docMk/>
            <pc:sldMk cId="3620513656" sldId="2482"/>
            <ac:spMk id="3" creationId="{9397F4EF-C90C-4EDA-8C08-1601918D1C05}"/>
          </ac:spMkLst>
        </pc:spChg>
        <pc:spChg chg="mod">
          <ac:chgData name="Scott Kuhl" userId="b11213b176cf5d39" providerId="LiveId" clId="{B5395475-A9FF-4A6E-B48C-478BFA920EA2}" dt="2022-04-29T17:04:55.073" v="1784" actId="20577"/>
          <ac:spMkLst>
            <pc:docMk/>
            <pc:sldMk cId="3620513656" sldId="2482"/>
            <ac:spMk id="5" creationId="{42AB58D0-F017-4041-9807-19138319B6BE}"/>
          </ac:spMkLst>
        </pc:spChg>
        <pc:spChg chg="mod">
          <ac:chgData name="Scott Kuhl" userId="b11213b176cf5d39" providerId="LiveId" clId="{B5395475-A9FF-4A6E-B48C-478BFA920EA2}" dt="2022-04-29T16:55:25.670" v="1671" actId="20577"/>
          <ac:spMkLst>
            <pc:docMk/>
            <pc:sldMk cId="3620513656" sldId="2482"/>
            <ac:spMk id="6" creationId="{73B61E8C-A10B-4B92-9AF5-0A4AB63D70CE}"/>
          </ac:spMkLst>
        </pc:spChg>
        <pc:picChg chg="add mod">
          <ac:chgData name="Scott Kuhl" userId="b11213b176cf5d39" providerId="LiveId" clId="{B5395475-A9FF-4A6E-B48C-478BFA920EA2}" dt="2022-04-29T17:08:22.529" v="1869" actId="962"/>
          <ac:picMkLst>
            <pc:docMk/>
            <pc:sldMk cId="3620513656" sldId="2482"/>
            <ac:picMk id="8" creationId="{B335C9E4-237F-4BB8-AFD0-F117F492D51D}"/>
          </ac:picMkLst>
        </pc:picChg>
      </pc:sldChg>
      <pc:sldChg chg="addSp delSp modSp new mod modNotesTx">
        <pc:chgData name="Scott Kuhl" userId="b11213b176cf5d39" providerId="LiveId" clId="{B5395475-A9FF-4A6E-B48C-478BFA920EA2}" dt="2022-05-06T19:26:15.676" v="5001"/>
        <pc:sldMkLst>
          <pc:docMk/>
          <pc:sldMk cId="214397100" sldId="2483"/>
        </pc:sldMkLst>
        <pc:spChg chg="mod">
          <ac:chgData name="Scott Kuhl" userId="b11213b176cf5d39" providerId="LiveId" clId="{B5395475-A9FF-4A6E-B48C-478BFA920EA2}" dt="2022-04-29T17:09:12.873" v="1902" actId="20577"/>
          <ac:spMkLst>
            <pc:docMk/>
            <pc:sldMk cId="214397100" sldId="2483"/>
            <ac:spMk id="2" creationId="{E4560C2B-6D99-4E09-9BB8-97605DE7F2E2}"/>
          </ac:spMkLst>
        </pc:spChg>
        <pc:spChg chg="del">
          <ac:chgData name="Scott Kuhl" userId="b11213b176cf5d39" providerId="LiveId" clId="{B5395475-A9FF-4A6E-B48C-478BFA920EA2}" dt="2022-04-29T17:29:47.851" v="2419" actId="931"/>
          <ac:spMkLst>
            <pc:docMk/>
            <pc:sldMk cId="214397100" sldId="2483"/>
            <ac:spMk id="3" creationId="{7CFF0652-8C86-45A3-AABF-8C97E98DEDD8}"/>
          </ac:spMkLst>
        </pc:spChg>
        <pc:spChg chg="mod">
          <ac:chgData name="Scott Kuhl" userId="b11213b176cf5d39" providerId="LiveId" clId="{B5395475-A9FF-4A6E-B48C-478BFA920EA2}" dt="2022-04-29T17:10:42.180" v="1981" actId="20577"/>
          <ac:spMkLst>
            <pc:docMk/>
            <pc:sldMk cId="214397100" sldId="2483"/>
            <ac:spMk id="5" creationId="{45E44C85-6F2A-4D3A-940A-3CD73C9746F3}"/>
          </ac:spMkLst>
        </pc:spChg>
        <pc:spChg chg="mod">
          <ac:chgData name="Scott Kuhl" userId="b11213b176cf5d39" providerId="LiveId" clId="{B5395475-A9FF-4A6E-B48C-478BFA920EA2}" dt="2022-04-29T17:08:43.368" v="1880" actId="20577"/>
          <ac:spMkLst>
            <pc:docMk/>
            <pc:sldMk cId="214397100" sldId="2483"/>
            <ac:spMk id="6" creationId="{630BA4C2-6100-47CA-A9D1-90E53F7BF6EB}"/>
          </ac:spMkLst>
        </pc:spChg>
        <pc:picChg chg="add mod">
          <ac:chgData name="Scott Kuhl" userId="b11213b176cf5d39" providerId="LiveId" clId="{B5395475-A9FF-4A6E-B48C-478BFA920EA2}" dt="2022-04-29T17:29:49.563" v="2420" actId="27614"/>
          <ac:picMkLst>
            <pc:docMk/>
            <pc:sldMk cId="214397100" sldId="2483"/>
            <ac:picMk id="8" creationId="{D84D3F2F-678D-41C9-B5EC-71DEAA62887D}"/>
          </ac:picMkLst>
        </pc:picChg>
      </pc:sldChg>
      <pc:sldChg chg="addSp delSp modSp new mod modNotesTx">
        <pc:chgData name="Scott Kuhl" userId="b11213b176cf5d39" providerId="LiveId" clId="{B5395475-A9FF-4A6E-B48C-478BFA920EA2}" dt="2022-05-06T19:27:04.059" v="5004" actId="6549"/>
        <pc:sldMkLst>
          <pc:docMk/>
          <pc:sldMk cId="2836077720" sldId="2484"/>
        </pc:sldMkLst>
        <pc:spChg chg="mod">
          <ac:chgData name="Scott Kuhl" userId="b11213b176cf5d39" providerId="LiveId" clId="{B5395475-A9FF-4A6E-B48C-478BFA920EA2}" dt="2022-04-29T17:30:19.443" v="2458" actId="20577"/>
          <ac:spMkLst>
            <pc:docMk/>
            <pc:sldMk cId="2836077720" sldId="2484"/>
            <ac:spMk id="2" creationId="{C6E3B8EA-9703-447E-95D0-CE5980DDB2F6}"/>
          </ac:spMkLst>
        </pc:spChg>
        <pc:spChg chg="del">
          <ac:chgData name="Scott Kuhl" userId="b11213b176cf5d39" providerId="LiveId" clId="{B5395475-A9FF-4A6E-B48C-478BFA920EA2}" dt="2022-04-29T17:35:23.921" v="2791" actId="931"/>
          <ac:spMkLst>
            <pc:docMk/>
            <pc:sldMk cId="2836077720" sldId="2484"/>
            <ac:spMk id="3" creationId="{CDE69216-B9B0-462C-98C5-A1758B74D128}"/>
          </ac:spMkLst>
        </pc:spChg>
        <pc:spChg chg="mod">
          <ac:chgData name="Scott Kuhl" userId="b11213b176cf5d39" providerId="LiveId" clId="{B5395475-A9FF-4A6E-B48C-478BFA920EA2}" dt="2022-04-29T17:32:56.355" v="2628" actId="20577"/>
          <ac:spMkLst>
            <pc:docMk/>
            <pc:sldMk cId="2836077720" sldId="2484"/>
            <ac:spMk id="5" creationId="{B10ECDBC-069C-4310-B940-F3C7BF493356}"/>
          </ac:spMkLst>
        </pc:spChg>
        <pc:spChg chg="mod">
          <ac:chgData name="Scott Kuhl" userId="b11213b176cf5d39" providerId="LiveId" clId="{B5395475-A9FF-4A6E-B48C-478BFA920EA2}" dt="2022-04-29T17:30:14.331" v="2438" actId="20577"/>
          <ac:spMkLst>
            <pc:docMk/>
            <pc:sldMk cId="2836077720" sldId="2484"/>
            <ac:spMk id="6" creationId="{612EAFAA-838A-4AF3-84B4-0E9D4909929F}"/>
          </ac:spMkLst>
        </pc:spChg>
        <pc:picChg chg="add mod">
          <ac:chgData name="Scott Kuhl" userId="b11213b176cf5d39" providerId="LiveId" clId="{B5395475-A9FF-4A6E-B48C-478BFA920EA2}" dt="2022-04-29T17:35:26.014" v="2792" actId="27614"/>
          <ac:picMkLst>
            <pc:docMk/>
            <pc:sldMk cId="2836077720" sldId="2484"/>
            <ac:picMk id="8" creationId="{F9A5731F-6C68-4A91-8049-076AD832D6E7}"/>
          </ac:picMkLst>
        </pc:picChg>
      </pc:sldChg>
      <pc:sldChg chg="addSp delSp modSp new mod modNotesTx">
        <pc:chgData name="Scott Kuhl" userId="b11213b176cf5d39" providerId="LiveId" clId="{B5395475-A9FF-4A6E-B48C-478BFA920EA2}" dt="2022-04-29T17:45:39.793" v="3138" actId="20577"/>
        <pc:sldMkLst>
          <pc:docMk/>
          <pc:sldMk cId="4226256440" sldId="2485"/>
        </pc:sldMkLst>
        <pc:spChg chg="mod">
          <ac:chgData name="Scott Kuhl" userId="b11213b176cf5d39" providerId="LiveId" clId="{B5395475-A9FF-4A6E-B48C-478BFA920EA2}" dt="2022-04-29T17:40:03.919" v="3063" actId="20577"/>
          <ac:spMkLst>
            <pc:docMk/>
            <pc:sldMk cId="4226256440" sldId="2485"/>
            <ac:spMk id="2" creationId="{9268917C-CAB4-4441-BA07-5A8C45B60E6E}"/>
          </ac:spMkLst>
        </pc:spChg>
        <pc:spChg chg="del">
          <ac:chgData name="Scott Kuhl" userId="b11213b176cf5d39" providerId="LiveId" clId="{B5395475-A9FF-4A6E-B48C-478BFA920EA2}" dt="2022-04-29T17:45:08.713" v="3108" actId="931"/>
          <ac:spMkLst>
            <pc:docMk/>
            <pc:sldMk cId="4226256440" sldId="2485"/>
            <ac:spMk id="3" creationId="{9B1FD36C-F2C9-4181-9C14-0BC2B2DD98CF}"/>
          </ac:spMkLst>
        </pc:spChg>
        <pc:spChg chg="mod">
          <ac:chgData name="Scott Kuhl" userId="b11213b176cf5d39" providerId="LiveId" clId="{B5395475-A9FF-4A6E-B48C-478BFA920EA2}" dt="2022-04-29T17:45:39.793" v="3138" actId="20577"/>
          <ac:spMkLst>
            <pc:docMk/>
            <pc:sldMk cId="4226256440" sldId="2485"/>
            <ac:spMk id="5" creationId="{878FCF91-8766-4990-BC68-3FA177AE3FA0}"/>
          </ac:spMkLst>
        </pc:spChg>
        <pc:spChg chg="mod">
          <ac:chgData name="Scott Kuhl" userId="b11213b176cf5d39" providerId="LiveId" clId="{B5395475-A9FF-4A6E-B48C-478BFA920EA2}" dt="2022-04-29T17:39:57.307" v="3044" actId="20577"/>
          <ac:spMkLst>
            <pc:docMk/>
            <pc:sldMk cId="4226256440" sldId="2485"/>
            <ac:spMk id="6" creationId="{ACE387C2-5DFE-4FB8-973A-B9D20FF0135C}"/>
          </ac:spMkLst>
        </pc:spChg>
        <pc:picChg chg="add mod">
          <ac:chgData name="Scott Kuhl" userId="b11213b176cf5d39" providerId="LiveId" clId="{B5395475-A9FF-4A6E-B48C-478BFA920EA2}" dt="2022-04-29T17:45:10.372" v="3109" actId="27614"/>
          <ac:picMkLst>
            <pc:docMk/>
            <pc:sldMk cId="4226256440" sldId="2485"/>
            <ac:picMk id="8" creationId="{C6D781EA-B406-4E21-A52C-1AFAFFC1C45D}"/>
          </ac:picMkLst>
        </pc:picChg>
      </pc:sldChg>
      <pc:sldChg chg="addSp delSp modSp new del mod ord">
        <pc:chgData name="Scott Kuhl" userId="b11213b176cf5d39" providerId="LiveId" clId="{B5395475-A9FF-4A6E-B48C-478BFA920EA2}" dt="2022-04-29T20:11:45.722" v="3574" actId="2696"/>
        <pc:sldMkLst>
          <pc:docMk/>
          <pc:sldMk cId="61559072" sldId="2486"/>
        </pc:sldMkLst>
        <pc:spChg chg="del">
          <ac:chgData name="Scott Kuhl" userId="b11213b176cf5d39" providerId="LiveId" clId="{B5395475-A9FF-4A6E-B48C-478BFA920EA2}" dt="2022-04-29T18:22:24.902" v="3161" actId="478"/>
          <ac:spMkLst>
            <pc:docMk/>
            <pc:sldMk cId="61559072" sldId="2486"/>
            <ac:spMk id="2" creationId="{E4453503-98F9-42AA-9BA2-CEE8E899913D}"/>
          </ac:spMkLst>
        </pc:spChg>
        <pc:spChg chg="del">
          <ac:chgData name="Scott Kuhl" userId="b11213b176cf5d39" providerId="LiveId" clId="{B5395475-A9FF-4A6E-B48C-478BFA920EA2}" dt="2022-04-29T18:22:26.715" v="3162" actId="478"/>
          <ac:spMkLst>
            <pc:docMk/>
            <pc:sldMk cId="61559072" sldId="2486"/>
            <ac:spMk id="3" creationId="{11BAB371-4EBC-46D7-9517-C876FEEC49ED}"/>
          </ac:spMkLst>
        </pc:spChg>
        <pc:spChg chg="mod">
          <ac:chgData name="Scott Kuhl" userId="b11213b176cf5d39" providerId="LiveId" clId="{B5395475-A9FF-4A6E-B48C-478BFA920EA2}" dt="2022-04-29T18:23:48.318" v="3176" actId="20577"/>
          <ac:spMkLst>
            <pc:docMk/>
            <pc:sldMk cId="61559072" sldId="2486"/>
            <ac:spMk id="4" creationId="{AC6475AB-14FE-4660-9781-071C7B86A174}"/>
          </ac:spMkLst>
        </pc:spChg>
        <pc:spChg chg="add del">
          <ac:chgData name="Scott Kuhl" userId="b11213b176cf5d39" providerId="LiveId" clId="{B5395475-A9FF-4A6E-B48C-478BFA920EA2}" dt="2022-04-29T18:23:56.519" v="3178"/>
          <ac:spMkLst>
            <pc:docMk/>
            <pc:sldMk cId="61559072" sldId="2486"/>
            <ac:spMk id="6" creationId="{B10C3F09-1FE3-4601-AD83-FEDDE26A5B71}"/>
          </ac:spMkLst>
        </pc:spChg>
        <pc:spChg chg="add mod">
          <ac:chgData name="Scott Kuhl" userId="b11213b176cf5d39" providerId="LiveId" clId="{B5395475-A9FF-4A6E-B48C-478BFA920EA2}" dt="2022-04-29T18:25:26.092" v="3194" actId="255"/>
          <ac:spMkLst>
            <pc:docMk/>
            <pc:sldMk cId="61559072" sldId="2486"/>
            <ac:spMk id="7" creationId="{CD784E14-629E-4025-BBC7-DB3F5EC73EFF}"/>
          </ac:spMkLst>
        </pc:spChg>
      </pc:sldChg>
      <pc:sldChg chg="new del">
        <pc:chgData name="Scott Kuhl" userId="b11213b176cf5d39" providerId="LiveId" clId="{B5395475-A9FF-4A6E-B48C-478BFA920EA2}" dt="2022-04-29T18:25:40.880" v="3196" actId="2696"/>
        <pc:sldMkLst>
          <pc:docMk/>
          <pc:sldMk cId="4131572011" sldId="2487"/>
        </pc:sldMkLst>
      </pc:sldChg>
      <pc:sldChg chg="addSp delSp modSp add del mod">
        <pc:chgData name="Scott Kuhl" userId="b11213b176cf5d39" providerId="LiveId" clId="{B5395475-A9FF-4A6E-B48C-478BFA920EA2}" dt="2022-04-29T18:33:42.486" v="3377" actId="2696"/>
        <pc:sldMkLst>
          <pc:docMk/>
          <pc:sldMk cId="4144485541" sldId="2487"/>
        </pc:sldMkLst>
        <pc:spChg chg="add del">
          <ac:chgData name="Scott Kuhl" userId="b11213b176cf5d39" providerId="LiveId" clId="{B5395475-A9FF-4A6E-B48C-478BFA920EA2}" dt="2022-04-29T18:26:51.732" v="3221"/>
          <ac:spMkLst>
            <pc:docMk/>
            <pc:sldMk cId="4144485541" sldId="2487"/>
            <ac:spMk id="2" creationId="{E6F05532-340F-4A5D-88B7-B50101ACA2A5}"/>
          </ac:spMkLst>
        </pc:spChg>
        <pc:spChg chg="mod">
          <ac:chgData name="Scott Kuhl" userId="b11213b176cf5d39" providerId="LiveId" clId="{B5395475-A9FF-4A6E-B48C-478BFA920EA2}" dt="2022-04-29T18:25:58.112" v="3216" actId="20577"/>
          <ac:spMkLst>
            <pc:docMk/>
            <pc:sldMk cId="4144485541" sldId="2487"/>
            <ac:spMk id="4" creationId="{AC6475AB-14FE-4660-9781-071C7B86A174}"/>
          </ac:spMkLst>
        </pc:spChg>
        <pc:spChg chg="del mod">
          <ac:chgData name="Scott Kuhl" userId="b11213b176cf5d39" providerId="LiveId" clId="{B5395475-A9FF-4A6E-B48C-478BFA920EA2}" dt="2022-04-29T18:26:40.934" v="3219" actId="21"/>
          <ac:spMkLst>
            <pc:docMk/>
            <pc:sldMk cId="4144485541" sldId="2487"/>
            <ac:spMk id="7" creationId="{CD784E14-629E-4025-BBC7-DB3F5EC73EFF}"/>
          </ac:spMkLst>
        </pc:spChg>
        <pc:spChg chg="add mod">
          <ac:chgData name="Scott Kuhl" userId="b11213b176cf5d39" providerId="LiveId" clId="{B5395475-A9FF-4A6E-B48C-478BFA920EA2}" dt="2022-04-29T18:27:33.275" v="3228" actId="1076"/>
          <ac:spMkLst>
            <pc:docMk/>
            <pc:sldMk cId="4144485541" sldId="2487"/>
            <ac:spMk id="8" creationId="{E1BF5018-8965-4176-BE63-76C5133CBFD4}"/>
          </ac:spMkLst>
        </pc:spChg>
      </pc:sldChg>
      <pc:sldChg chg="addSp delSp modSp add del mod ord modNotesTx">
        <pc:chgData name="Scott Kuhl" userId="b11213b176cf5d39" providerId="LiveId" clId="{B5395475-A9FF-4A6E-B48C-478BFA920EA2}" dt="2022-04-29T20:11:43.391" v="3573" actId="2696"/>
        <pc:sldMkLst>
          <pc:docMk/>
          <pc:sldMk cId="2987018513" sldId="2488"/>
        </pc:sldMkLst>
        <pc:spChg chg="add mod">
          <ac:chgData name="Scott Kuhl" userId="b11213b176cf5d39" providerId="LiveId" clId="{B5395475-A9FF-4A6E-B48C-478BFA920EA2}" dt="2022-04-29T18:28:37.565" v="3263" actId="255"/>
          <ac:spMkLst>
            <pc:docMk/>
            <pc:sldMk cId="2987018513" sldId="2488"/>
            <ac:spMk id="2" creationId="{C9C60C41-ADA4-4FF0-8C66-193619DB4E00}"/>
          </ac:spMkLst>
        </pc:spChg>
        <pc:spChg chg="mod">
          <ac:chgData name="Scott Kuhl" userId="b11213b176cf5d39" providerId="LiveId" clId="{B5395475-A9FF-4A6E-B48C-478BFA920EA2}" dt="2022-04-29T18:28:08.812" v="3259" actId="20577"/>
          <ac:spMkLst>
            <pc:docMk/>
            <pc:sldMk cId="2987018513" sldId="2488"/>
            <ac:spMk id="4" creationId="{AC6475AB-14FE-4660-9781-071C7B86A174}"/>
          </ac:spMkLst>
        </pc:spChg>
        <pc:spChg chg="del">
          <ac:chgData name="Scott Kuhl" userId="b11213b176cf5d39" providerId="LiveId" clId="{B5395475-A9FF-4A6E-B48C-478BFA920EA2}" dt="2022-04-29T18:28:28.263" v="3260" actId="478"/>
          <ac:spMkLst>
            <pc:docMk/>
            <pc:sldMk cId="2987018513" sldId="2488"/>
            <ac:spMk id="7" creationId="{CD784E14-629E-4025-BBC7-DB3F5EC73EFF}"/>
          </ac:spMkLst>
        </pc:spChg>
      </pc:sldChg>
      <pc:sldChg chg="addSp delSp modSp add del mod">
        <pc:chgData name="Scott Kuhl" userId="b11213b176cf5d39" providerId="LiveId" clId="{B5395475-A9FF-4A6E-B48C-478BFA920EA2}" dt="2022-04-29T20:11:47.903" v="3575" actId="2696"/>
        <pc:sldMkLst>
          <pc:docMk/>
          <pc:sldMk cId="1595289423" sldId="2489"/>
        </pc:sldMkLst>
        <pc:spChg chg="add mod">
          <ac:chgData name="Scott Kuhl" userId="b11213b176cf5d39" providerId="LiveId" clId="{B5395475-A9FF-4A6E-B48C-478BFA920EA2}" dt="2022-04-29T18:33:19.432" v="3376" actId="5793"/>
          <ac:spMkLst>
            <pc:docMk/>
            <pc:sldMk cId="1595289423" sldId="2489"/>
            <ac:spMk id="2" creationId="{42477703-5C96-4FD1-A2E9-8D0959599799}"/>
          </ac:spMkLst>
        </pc:spChg>
        <pc:spChg chg="mod">
          <ac:chgData name="Scott Kuhl" userId="b11213b176cf5d39" providerId="LiveId" clId="{B5395475-A9FF-4A6E-B48C-478BFA920EA2}" dt="2022-04-29T18:31:27.923" v="3285" actId="20577"/>
          <ac:spMkLst>
            <pc:docMk/>
            <pc:sldMk cId="1595289423" sldId="2489"/>
            <ac:spMk id="4" creationId="{AC6475AB-14FE-4660-9781-071C7B86A174}"/>
          </ac:spMkLst>
        </pc:spChg>
        <pc:spChg chg="del">
          <ac:chgData name="Scott Kuhl" userId="b11213b176cf5d39" providerId="LiveId" clId="{B5395475-A9FF-4A6E-B48C-478BFA920EA2}" dt="2022-04-29T18:31:35.633" v="3286" actId="478"/>
          <ac:spMkLst>
            <pc:docMk/>
            <pc:sldMk cId="1595289423" sldId="2489"/>
            <ac:spMk id="7" creationId="{CD784E14-629E-4025-BBC7-DB3F5EC73EFF}"/>
          </ac:spMkLst>
        </pc:spChg>
      </pc:sldChg>
      <pc:sldChg chg="modSp add del mod ord">
        <pc:chgData name="Scott Kuhl" userId="b11213b176cf5d39" providerId="LiveId" clId="{B5395475-A9FF-4A6E-B48C-478BFA920EA2}" dt="2022-04-29T20:48:39.093" v="4205" actId="2696"/>
        <pc:sldMkLst>
          <pc:docMk/>
          <pc:sldMk cId="4162908968" sldId="2490"/>
        </pc:sldMkLst>
        <pc:spChg chg="mod">
          <ac:chgData name="Scott Kuhl" userId="b11213b176cf5d39" providerId="LiveId" clId="{B5395475-A9FF-4A6E-B48C-478BFA920EA2}" dt="2022-04-29T19:57:29.669" v="3400" actId="20577"/>
          <ac:spMkLst>
            <pc:docMk/>
            <pc:sldMk cId="4162908968" sldId="2490"/>
            <ac:spMk id="4" creationId="{AC6475AB-14FE-4660-9781-071C7B86A174}"/>
          </ac:spMkLst>
        </pc:spChg>
      </pc:sldChg>
      <pc:sldChg chg="modSp add mod ord modNotesTx">
        <pc:chgData name="Scott Kuhl" userId="b11213b176cf5d39" providerId="LiveId" clId="{B5395475-A9FF-4A6E-B48C-478BFA920EA2}" dt="2022-05-06T19:32:18.462" v="5042" actId="20577"/>
        <pc:sldMkLst>
          <pc:docMk/>
          <pc:sldMk cId="1793755052" sldId="2491"/>
        </pc:sldMkLst>
        <pc:spChg chg="mod">
          <ac:chgData name="Scott Kuhl" userId="b11213b176cf5d39" providerId="LiveId" clId="{B5395475-A9FF-4A6E-B48C-478BFA920EA2}" dt="2022-04-29T20:05:45.686" v="3420" actId="20577"/>
          <ac:spMkLst>
            <pc:docMk/>
            <pc:sldMk cId="1793755052" sldId="2491"/>
            <ac:spMk id="3" creationId="{1D24B42B-925B-494C-A986-BD85E8117E1E}"/>
          </ac:spMkLst>
        </pc:spChg>
      </pc:sldChg>
    </pc:docChg>
  </pc:docChgLst>
  <pc:docChgLst>
    <pc:chgData name="Scott Kuhl" userId="b11213b176cf5d39" providerId="LiveId" clId="{1E19C35E-AF03-4844-99A5-8F59AD570C41}"/>
    <pc:docChg chg="undo custSel addSld delSld modSld sldOrd">
      <pc:chgData name="Scott Kuhl" userId="b11213b176cf5d39" providerId="LiveId" clId="{1E19C35E-AF03-4844-99A5-8F59AD570C41}" dt="2022-04-19T17:32:24.812" v="3082" actId="20577"/>
      <pc:docMkLst>
        <pc:docMk/>
      </pc:docMkLst>
      <pc:sldChg chg="modAnim modNotesTx">
        <pc:chgData name="Scott Kuhl" userId="b11213b176cf5d39" providerId="LiveId" clId="{1E19C35E-AF03-4844-99A5-8F59AD570C41}" dt="2022-04-13T15:00:25.488" v="2431" actId="20577"/>
        <pc:sldMkLst>
          <pc:docMk/>
          <pc:sldMk cId="1325373587" sldId="259"/>
        </pc:sldMkLst>
      </pc:sldChg>
      <pc:sldChg chg="del">
        <pc:chgData name="Scott Kuhl" userId="b11213b176cf5d39" providerId="LiveId" clId="{1E19C35E-AF03-4844-99A5-8F59AD570C41}" dt="2022-04-13T14:55:03.282" v="2332" actId="47"/>
        <pc:sldMkLst>
          <pc:docMk/>
          <pc:sldMk cId="2720361709" sldId="260"/>
        </pc:sldMkLst>
      </pc:sldChg>
      <pc:sldChg chg="del">
        <pc:chgData name="Scott Kuhl" userId="b11213b176cf5d39" providerId="LiveId" clId="{1E19C35E-AF03-4844-99A5-8F59AD570C41}" dt="2022-04-13T14:55:03.282" v="2332" actId="47"/>
        <pc:sldMkLst>
          <pc:docMk/>
          <pc:sldMk cId="1619265676" sldId="262"/>
        </pc:sldMkLst>
      </pc:sldChg>
      <pc:sldChg chg="del">
        <pc:chgData name="Scott Kuhl" userId="b11213b176cf5d39" providerId="LiveId" clId="{1E19C35E-AF03-4844-99A5-8F59AD570C41}" dt="2022-04-13T14:55:03.282" v="2332" actId="47"/>
        <pc:sldMkLst>
          <pc:docMk/>
          <pc:sldMk cId="869470413" sldId="2432"/>
        </pc:sldMkLst>
      </pc:sldChg>
      <pc:sldChg chg="del">
        <pc:chgData name="Scott Kuhl" userId="b11213b176cf5d39" providerId="LiveId" clId="{1E19C35E-AF03-4844-99A5-8F59AD570C41}" dt="2022-04-13T14:55:03.282" v="2332" actId="47"/>
        <pc:sldMkLst>
          <pc:docMk/>
          <pc:sldMk cId="2779095684" sldId="2433"/>
        </pc:sldMkLst>
      </pc:sldChg>
      <pc:sldChg chg="del">
        <pc:chgData name="Scott Kuhl" userId="b11213b176cf5d39" providerId="LiveId" clId="{1E19C35E-AF03-4844-99A5-8F59AD570C41}" dt="2022-04-13T14:55:03.282" v="2332" actId="47"/>
        <pc:sldMkLst>
          <pc:docMk/>
          <pc:sldMk cId="927727573" sldId="2436"/>
        </pc:sldMkLst>
      </pc:sldChg>
      <pc:sldChg chg="del">
        <pc:chgData name="Scott Kuhl" userId="b11213b176cf5d39" providerId="LiveId" clId="{1E19C35E-AF03-4844-99A5-8F59AD570C41}" dt="2022-04-13T14:55:03.282" v="2332" actId="47"/>
        <pc:sldMkLst>
          <pc:docMk/>
          <pc:sldMk cId="839779156" sldId="2450"/>
        </pc:sldMkLst>
      </pc:sldChg>
      <pc:sldChg chg="modNotesTx">
        <pc:chgData name="Scott Kuhl" userId="b11213b176cf5d39" providerId="LiveId" clId="{1E19C35E-AF03-4844-99A5-8F59AD570C41}" dt="2022-04-18T18:36:19.754" v="2705"/>
        <pc:sldMkLst>
          <pc:docMk/>
          <pc:sldMk cId="2944765398" sldId="2451"/>
        </pc:sldMkLst>
      </pc:sldChg>
      <pc:sldChg chg="del">
        <pc:chgData name="Scott Kuhl" userId="b11213b176cf5d39" providerId="LiveId" clId="{1E19C35E-AF03-4844-99A5-8F59AD570C41}" dt="2022-04-13T14:55:03.282" v="2332" actId="47"/>
        <pc:sldMkLst>
          <pc:docMk/>
          <pc:sldMk cId="2129108354" sldId="2453"/>
        </pc:sldMkLst>
      </pc:sldChg>
      <pc:sldChg chg="del">
        <pc:chgData name="Scott Kuhl" userId="b11213b176cf5d39" providerId="LiveId" clId="{1E19C35E-AF03-4844-99A5-8F59AD570C41}" dt="2022-04-13T14:55:03.282" v="2332" actId="47"/>
        <pc:sldMkLst>
          <pc:docMk/>
          <pc:sldMk cId="714960598" sldId="2454"/>
        </pc:sldMkLst>
      </pc:sldChg>
      <pc:sldChg chg="modSp mod ord">
        <pc:chgData name="Scott Kuhl" userId="b11213b176cf5d39" providerId="LiveId" clId="{1E19C35E-AF03-4844-99A5-8F59AD570C41}" dt="2022-04-13T14:51:50.179" v="2256" actId="20577"/>
        <pc:sldMkLst>
          <pc:docMk/>
          <pc:sldMk cId="3516891798" sldId="2456"/>
        </pc:sldMkLst>
        <pc:spChg chg="mod">
          <ac:chgData name="Scott Kuhl" userId="b11213b176cf5d39" providerId="LiveId" clId="{1E19C35E-AF03-4844-99A5-8F59AD570C41}" dt="2022-04-13T14:51:50.179" v="2256" actId="20577"/>
          <ac:spMkLst>
            <pc:docMk/>
            <pc:sldMk cId="3516891798" sldId="2456"/>
            <ac:spMk id="14" creationId="{79248A72-A597-48DF-A270-3389F5D209C0}"/>
          </ac:spMkLst>
        </pc:spChg>
      </pc:sldChg>
      <pc:sldChg chg="del ord">
        <pc:chgData name="Scott Kuhl" userId="b11213b176cf5d39" providerId="LiveId" clId="{1E19C35E-AF03-4844-99A5-8F59AD570C41}" dt="2022-04-13T14:55:03.282" v="2332" actId="47"/>
        <pc:sldMkLst>
          <pc:docMk/>
          <pc:sldMk cId="3164405530" sldId="2457"/>
        </pc:sldMkLst>
      </pc:sldChg>
      <pc:sldChg chg="modAnim modNotesTx">
        <pc:chgData name="Scott Kuhl" userId="b11213b176cf5d39" providerId="LiveId" clId="{1E19C35E-AF03-4844-99A5-8F59AD570C41}" dt="2022-04-19T17:32:24.812" v="3082" actId="20577"/>
        <pc:sldMkLst>
          <pc:docMk/>
          <pc:sldMk cId="1649098948" sldId="2462"/>
        </pc:sldMkLst>
      </pc:sldChg>
      <pc:sldChg chg="del">
        <pc:chgData name="Scott Kuhl" userId="b11213b176cf5d39" providerId="LiveId" clId="{1E19C35E-AF03-4844-99A5-8F59AD570C41}" dt="2022-04-13T14:55:03.282" v="2332" actId="47"/>
        <pc:sldMkLst>
          <pc:docMk/>
          <pc:sldMk cId="1074354107" sldId="2463"/>
        </pc:sldMkLst>
      </pc:sldChg>
      <pc:sldChg chg="addSp modSp mod modAnim modNotesTx">
        <pc:chgData name="Scott Kuhl" userId="b11213b176cf5d39" providerId="LiveId" clId="{1E19C35E-AF03-4844-99A5-8F59AD570C41}" dt="2022-04-18T14:31:58.296" v="2697" actId="20577"/>
        <pc:sldMkLst>
          <pc:docMk/>
          <pc:sldMk cId="361054256" sldId="2464"/>
        </pc:sldMkLst>
        <pc:spChg chg="mod">
          <ac:chgData name="Scott Kuhl" userId="b11213b176cf5d39" providerId="LiveId" clId="{1E19C35E-AF03-4844-99A5-8F59AD570C41}" dt="2022-04-13T14:59:41.099" v="2411" actId="20577"/>
          <ac:spMkLst>
            <pc:docMk/>
            <pc:sldMk cId="361054256" sldId="2464"/>
            <ac:spMk id="9" creationId="{256319DF-036A-473B-95D3-C5F6FF849FD4}"/>
          </ac:spMkLst>
        </pc:spChg>
        <pc:spChg chg="add mod">
          <ac:chgData name="Scott Kuhl" userId="b11213b176cf5d39" providerId="LiveId" clId="{1E19C35E-AF03-4844-99A5-8F59AD570C41}" dt="2022-04-13T14:59:18.124" v="2393" actId="14100"/>
          <ac:spMkLst>
            <pc:docMk/>
            <pc:sldMk cId="361054256" sldId="2464"/>
            <ac:spMk id="11" creationId="{8986B884-95E4-47A7-B41B-A04CF7B989E5}"/>
          </ac:spMkLst>
        </pc:spChg>
        <pc:spChg chg="add mod">
          <ac:chgData name="Scott Kuhl" userId="b11213b176cf5d39" providerId="LiveId" clId="{1E19C35E-AF03-4844-99A5-8F59AD570C41}" dt="2022-04-13T14:59:37.909" v="2410" actId="20577"/>
          <ac:spMkLst>
            <pc:docMk/>
            <pc:sldMk cId="361054256" sldId="2464"/>
            <ac:spMk id="12" creationId="{9352760C-711D-45ED-9531-52DD496CDE23}"/>
          </ac:spMkLst>
        </pc:spChg>
        <pc:picChg chg="add mod">
          <ac:chgData name="Scott Kuhl" userId="b11213b176cf5d39" providerId="LiveId" clId="{1E19C35E-AF03-4844-99A5-8F59AD570C41}" dt="2022-04-13T14:28:09.067" v="367" actId="14100"/>
          <ac:picMkLst>
            <pc:docMk/>
            <pc:sldMk cId="361054256" sldId="2464"/>
            <ac:picMk id="1026" creationId="{AFD061D8-8CE0-4EC8-AB60-0B1D365A7388}"/>
          </ac:picMkLst>
        </pc:picChg>
      </pc:sldChg>
      <pc:sldChg chg="addSp delSp modSp new mod">
        <pc:chgData name="Scott Kuhl" userId="b11213b176cf5d39" providerId="LiveId" clId="{1E19C35E-AF03-4844-99A5-8F59AD570C41}" dt="2022-04-13T14:23:28.759" v="191" actId="962"/>
        <pc:sldMkLst>
          <pc:docMk/>
          <pc:sldMk cId="2307149654" sldId="2465"/>
        </pc:sldMkLst>
        <pc:spChg chg="del">
          <ac:chgData name="Scott Kuhl" userId="b11213b176cf5d39" providerId="LiveId" clId="{1E19C35E-AF03-4844-99A5-8F59AD570C41}" dt="2022-04-13T14:23:26.768" v="189" actId="931"/>
          <ac:spMkLst>
            <pc:docMk/>
            <pc:sldMk cId="2307149654" sldId="2465"/>
            <ac:spMk id="2" creationId="{9BBB5C8B-5180-45A2-8849-3CFADB8CA0C9}"/>
          </ac:spMkLst>
        </pc:spChg>
        <pc:spChg chg="mod">
          <ac:chgData name="Scott Kuhl" userId="b11213b176cf5d39" providerId="LiveId" clId="{1E19C35E-AF03-4844-99A5-8F59AD570C41}" dt="2022-04-13T14:13:06.409" v="8" actId="20577"/>
          <ac:spMkLst>
            <pc:docMk/>
            <pc:sldMk cId="2307149654" sldId="2465"/>
            <ac:spMk id="3" creationId="{366361C7-F6AB-435A-B173-AC8DA804787C}"/>
          </ac:spMkLst>
        </pc:spChg>
        <pc:spChg chg="mod">
          <ac:chgData name="Scott Kuhl" userId="b11213b176cf5d39" providerId="LiveId" clId="{1E19C35E-AF03-4844-99A5-8F59AD570C41}" dt="2022-04-13T14:19:03.155" v="152" actId="20577"/>
          <ac:spMkLst>
            <pc:docMk/>
            <pc:sldMk cId="2307149654" sldId="2465"/>
            <ac:spMk id="5" creationId="{0BD80666-0820-4147-83E8-BA08955E7105}"/>
          </ac:spMkLst>
        </pc:spChg>
        <pc:grpChg chg="mod">
          <ac:chgData name="Scott Kuhl" userId="b11213b176cf5d39" providerId="LiveId" clId="{1E19C35E-AF03-4844-99A5-8F59AD570C41}" dt="2022-04-13T14:19:27.242" v="158"/>
          <ac:grpSpMkLst>
            <pc:docMk/>
            <pc:sldMk cId="2307149654" sldId="2465"/>
            <ac:grpSpMk id="11" creationId="{33E56B38-3F01-434B-9B29-743A534AD53F}"/>
          </ac:grpSpMkLst>
        </pc:grpChg>
        <pc:grpChg chg="mod">
          <ac:chgData name="Scott Kuhl" userId="b11213b176cf5d39" providerId="LiveId" clId="{1E19C35E-AF03-4844-99A5-8F59AD570C41}" dt="2022-04-13T14:22:40.480" v="185"/>
          <ac:grpSpMkLst>
            <pc:docMk/>
            <pc:sldMk cId="2307149654" sldId="2465"/>
            <ac:grpSpMk id="16" creationId="{80967598-AB23-44B0-8C79-CF32CE45CA86}"/>
          </ac:grpSpMkLst>
        </pc:grpChg>
        <pc:grpChg chg="mod">
          <ac:chgData name="Scott Kuhl" userId="b11213b176cf5d39" providerId="LiveId" clId="{1E19C35E-AF03-4844-99A5-8F59AD570C41}" dt="2022-04-13T14:22:38.488" v="179"/>
          <ac:grpSpMkLst>
            <pc:docMk/>
            <pc:sldMk cId="2307149654" sldId="2465"/>
            <ac:grpSpMk id="25" creationId="{DF462D2B-AE5A-49A5-9C9C-82BD8331740F}"/>
          </ac:grpSpMkLst>
        </pc:grpChg>
        <pc:picChg chg="add mod">
          <ac:chgData name="Scott Kuhl" userId="b11213b176cf5d39" providerId="LiveId" clId="{1E19C35E-AF03-4844-99A5-8F59AD570C41}" dt="2022-04-13T14:19:09.499" v="153" actId="1076"/>
          <ac:picMkLst>
            <pc:docMk/>
            <pc:sldMk cId="2307149654" sldId="2465"/>
            <ac:picMk id="7" creationId="{E73DB42E-29F6-47C5-B341-6E948CCEDC9E}"/>
          </ac:picMkLst>
        </pc:picChg>
        <pc:picChg chg="add mod">
          <ac:chgData name="Scott Kuhl" userId="b11213b176cf5d39" providerId="LiveId" clId="{1E19C35E-AF03-4844-99A5-8F59AD570C41}" dt="2022-04-13T14:23:28.759" v="191" actId="962"/>
          <ac:picMkLst>
            <pc:docMk/>
            <pc:sldMk cId="2307149654" sldId="2465"/>
            <ac:picMk id="12" creationId="{8CCCC577-D4B4-4452-8AA8-ACA9F5A945ED}"/>
          </ac:picMkLst>
        </pc:picChg>
        <pc:picChg chg="add mod">
          <ac:chgData name="Scott Kuhl" userId="b11213b176cf5d39" providerId="LiveId" clId="{1E19C35E-AF03-4844-99A5-8F59AD570C41}" dt="2022-04-13T14:15:19.915" v="98" actId="1076"/>
          <ac:picMkLst>
            <pc:docMk/>
            <pc:sldMk cId="2307149654" sldId="2465"/>
            <ac:picMk id="1026" creationId="{B7B8BA49-407C-488A-B600-37B35FD525DF}"/>
          </ac:picMkLst>
        </pc:picChg>
        <pc:picChg chg="add mod">
          <ac:chgData name="Scott Kuhl" userId="b11213b176cf5d39" providerId="LiveId" clId="{1E19C35E-AF03-4844-99A5-8F59AD570C41}" dt="2022-04-13T14:19:10.860" v="154" actId="1076"/>
          <ac:picMkLst>
            <pc:docMk/>
            <pc:sldMk cId="2307149654" sldId="2465"/>
            <ac:picMk id="1028" creationId="{90938F00-3486-4B30-9DB9-C84447EFA88B}"/>
          </ac:picMkLst>
        </pc:picChg>
        <pc:picChg chg="add del">
          <ac:chgData name="Scott Kuhl" userId="b11213b176cf5d39" providerId="LiveId" clId="{1E19C35E-AF03-4844-99A5-8F59AD570C41}" dt="2022-04-13T14:22:31.178" v="172"/>
          <ac:picMkLst>
            <pc:docMk/>
            <pc:sldMk cId="2307149654" sldId="2465"/>
            <ac:picMk id="1030" creationId="{82784E1D-4B9A-4092-8649-901253667E74}"/>
          </ac:picMkLst>
        </pc:picChg>
        <pc:inkChg chg="add">
          <ac:chgData name="Scott Kuhl" userId="b11213b176cf5d39" providerId="LiveId" clId="{1E19C35E-AF03-4844-99A5-8F59AD570C41}" dt="2022-04-13T14:19:20.982" v="155" actId="9405"/>
          <ac:inkMkLst>
            <pc:docMk/>
            <pc:sldMk cId="2307149654" sldId="2465"/>
            <ac:inkMk id="8" creationId="{2FB1E899-AD32-4826-B8DF-E825F1EF95DF}"/>
          </ac:inkMkLst>
        </pc:inkChg>
        <pc:inkChg chg="add mod">
          <ac:chgData name="Scott Kuhl" userId="b11213b176cf5d39" providerId="LiveId" clId="{1E19C35E-AF03-4844-99A5-8F59AD570C41}" dt="2022-04-13T14:19:27.242" v="158"/>
          <ac:inkMkLst>
            <pc:docMk/>
            <pc:sldMk cId="2307149654" sldId="2465"/>
            <ac:inkMk id="9" creationId="{22981AA5-C467-40D7-83AF-031B6688C66A}"/>
          </ac:inkMkLst>
        </pc:inkChg>
        <pc:inkChg chg="add mod">
          <ac:chgData name="Scott Kuhl" userId="b11213b176cf5d39" providerId="LiveId" clId="{1E19C35E-AF03-4844-99A5-8F59AD570C41}" dt="2022-04-13T14:19:27.242" v="158"/>
          <ac:inkMkLst>
            <pc:docMk/>
            <pc:sldMk cId="2307149654" sldId="2465"/>
            <ac:inkMk id="10" creationId="{3DC109EE-89E8-4E8E-9D6E-B49BD0243E47}"/>
          </ac:inkMkLst>
        </pc:inkChg>
        <pc:inkChg chg="add del">
          <ac:chgData name="Scott Kuhl" userId="b11213b176cf5d39" providerId="LiveId" clId="{1E19C35E-AF03-4844-99A5-8F59AD570C41}" dt="2022-04-13T14:22:42.028" v="188" actId="9405"/>
          <ac:inkMkLst>
            <pc:docMk/>
            <pc:sldMk cId="2307149654" sldId="2465"/>
            <ac:inkMk id="12" creationId="{7C835F9F-E52F-402A-9B92-267753A3A3E8}"/>
          </ac:inkMkLst>
        </pc:inkChg>
        <pc:inkChg chg="add del">
          <ac:chgData name="Scott Kuhl" userId="b11213b176cf5d39" providerId="LiveId" clId="{1E19C35E-AF03-4844-99A5-8F59AD570C41}" dt="2022-04-13T14:22:41.309" v="187" actId="9405"/>
          <ac:inkMkLst>
            <pc:docMk/>
            <pc:sldMk cId="2307149654" sldId="2465"/>
            <ac:inkMk id="13" creationId="{BFB69D2A-775D-47CA-B760-B8BDBCFB0A87}"/>
          </ac:inkMkLst>
        </pc:inkChg>
        <pc:inkChg chg="add del mod">
          <ac:chgData name="Scott Kuhl" userId="b11213b176cf5d39" providerId="LiveId" clId="{1E19C35E-AF03-4844-99A5-8F59AD570C41}" dt="2022-04-13T14:22:40.859" v="186" actId="9405"/>
          <ac:inkMkLst>
            <pc:docMk/>
            <pc:sldMk cId="2307149654" sldId="2465"/>
            <ac:inkMk id="14" creationId="{C34DE7F1-228F-4FDE-A62D-9280D9FABE9E}"/>
          </ac:inkMkLst>
        </pc:inkChg>
        <pc:inkChg chg="add del mod">
          <ac:chgData name="Scott Kuhl" userId="b11213b176cf5d39" providerId="LiveId" clId="{1E19C35E-AF03-4844-99A5-8F59AD570C41}" dt="2022-04-13T14:22:40.480" v="185"/>
          <ac:inkMkLst>
            <pc:docMk/>
            <pc:sldMk cId="2307149654" sldId="2465"/>
            <ac:inkMk id="15" creationId="{5A7D46C8-4095-4298-B3FE-EEE4D7DE204D}"/>
          </ac:inkMkLst>
        </pc:inkChg>
        <pc:inkChg chg="add del">
          <ac:chgData name="Scott Kuhl" userId="b11213b176cf5d39" providerId="LiveId" clId="{1E19C35E-AF03-4844-99A5-8F59AD570C41}" dt="2022-04-13T14:22:40.082" v="183" actId="9405"/>
          <ac:inkMkLst>
            <pc:docMk/>
            <pc:sldMk cId="2307149654" sldId="2465"/>
            <ac:inkMk id="17" creationId="{54F4F562-1D26-43E6-8F9F-CDE6F8FE8858}"/>
          </ac:inkMkLst>
        </pc:inkChg>
        <pc:inkChg chg="add del">
          <ac:chgData name="Scott Kuhl" userId="b11213b176cf5d39" providerId="LiveId" clId="{1E19C35E-AF03-4844-99A5-8F59AD570C41}" dt="2022-04-13T14:22:28.989" v="171" actId="9405"/>
          <ac:inkMkLst>
            <pc:docMk/>
            <pc:sldMk cId="2307149654" sldId="2465"/>
            <ac:inkMk id="18" creationId="{C9A043BF-D22B-402E-B8C5-C39A73A4BAE0}"/>
          </ac:inkMkLst>
        </pc:inkChg>
        <pc:inkChg chg="add del">
          <ac:chgData name="Scott Kuhl" userId="b11213b176cf5d39" providerId="LiveId" clId="{1E19C35E-AF03-4844-99A5-8F59AD570C41}" dt="2022-04-13T14:22:23.748" v="168" actId="9405"/>
          <ac:inkMkLst>
            <pc:docMk/>
            <pc:sldMk cId="2307149654" sldId="2465"/>
            <ac:inkMk id="19" creationId="{B5B8AF85-7604-4FBA-9F53-622F0097DD5F}"/>
          </ac:inkMkLst>
        </pc:inkChg>
        <pc:inkChg chg="add del">
          <ac:chgData name="Scott Kuhl" userId="b11213b176cf5d39" providerId="LiveId" clId="{1E19C35E-AF03-4844-99A5-8F59AD570C41}" dt="2022-04-13T14:22:28.173" v="170" actId="9405"/>
          <ac:inkMkLst>
            <pc:docMk/>
            <pc:sldMk cId="2307149654" sldId="2465"/>
            <ac:inkMk id="20" creationId="{0E0AF4E5-C583-4B23-AFD4-5CF40CF65081}"/>
          </ac:inkMkLst>
        </pc:inkChg>
        <pc:inkChg chg="add del">
          <ac:chgData name="Scott Kuhl" userId="b11213b176cf5d39" providerId="LiveId" clId="{1E19C35E-AF03-4844-99A5-8F59AD570C41}" dt="2022-04-13T14:22:39.658" v="182" actId="9405"/>
          <ac:inkMkLst>
            <pc:docMk/>
            <pc:sldMk cId="2307149654" sldId="2465"/>
            <ac:inkMk id="21" creationId="{E666B7E2-9801-471C-8E26-4820E6F3A604}"/>
          </ac:inkMkLst>
        </pc:inkChg>
        <pc:inkChg chg="add del mod">
          <ac:chgData name="Scott Kuhl" userId="b11213b176cf5d39" providerId="LiveId" clId="{1E19C35E-AF03-4844-99A5-8F59AD570C41}" dt="2022-04-13T14:22:39.269" v="181" actId="9405"/>
          <ac:inkMkLst>
            <pc:docMk/>
            <pc:sldMk cId="2307149654" sldId="2465"/>
            <ac:inkMk id="22" creationId="{5D6CB8C5-60ED-4967-B097-012F7405D3A4}"/>
          </ac:inkMkLst>
        </pc:inkChg>
        <pc:inkChg chg="add del mod">
          <ac:chgData name="Scott Kuhl" userId="b11213b176cf5d39" providerId="LiveId" clId="{1E19C35E-AF03-4844-99A5-8F59AD570C41}" dt="2022-04-13T14:22:38.899" v="180" actId="9405"/>
          <ac:inkMkLst>
            <pc:docMk/>
            <pc:sldMk cId="2307149654" sldId="2465"/>
            <ac:inkMk id="23" creationId="{64CDAA43-BD0D-4EF8-BE20-4DEBB9848449}"/>
          </ac:inkMkLst>
        </pc:inkChg>
        <pc:inkChg chg="add del">
          <ac:chgData name="Scott Kuhl" userId="b11213b176cf5d39" providerId="LiveId" clId="{1E19C35E-AF03-4844-99A5-8F59AD570C41}" dt="2022-04-13T14:22:38.488" v="179"/>
          <ac:inkMkLst>
            <pc:docMk/>
            <pc:sldMk cId="2307149654" sldId="2465"/>
            <ac:inkMk id="24" creationId="{D31046EC-F097-4460-999E-EE2F441CCE49}"/>
          </ac:inkMkLst>
        </pc:inkChg>
      </pc:sldChg>
      <pc:sldChg chg="modSp new mod modNotesTx">
        <pc:chgData name="Scott Kuhl" userId="b11213b176cf5d39" providerId="LiveId" clId="{1E19C35E-AF03-4844-99A5-8F59AD570C41}" dt="2022-04-13T14:32:12.675" v="574" actId="20577"/>
        <pc:sldMkLst>
          <pc:docMk/>
          <pc:sldMk cId="2971177313" sldId="2466"/>
        </pc:sldMkLst>
        <pc:spChg chg="mod">
          <ac:chgData name="Scott Kuhl" userId="b11213b176cf5d39" providerId="LiveId" clId="{1E19C35E-AF03-4844-99A5-8F59AD570C41}" dt="2022-04-13T14:31:34.958" v="483" actId="20577"/>
          <ac:spMkLst>
            <pc:docMk/>
            <pc:sldMk cId="2971177313" sldId="2466"/>
            <ac:spMk id="3" creationId="{FABE8ECC-E618-446A-8D0F-6A94D124F448}"/>
          </ac:spMkLst>
        </pc:spChg>
        <pc:spChg chg="mod">
          <ac:chgData name="Scott Kuhl" userId="b11213b176cf5d39" providerId="LiveId" clId="{1E19C35E-AF03-4844-99A5-8F59AD570C41}" dt="2022-04-13T14:31:32.208" v="480" actId="20577"/>
          <ac:spMkLst>
            <pc:docMk/>
            <pc:sldMk cId="2971177313" sldId="2466"/>
            <ac:spMk id="4" creationId="{CEFDBEBF-2DED-47B0-A213-8AC7D417F805}"/>
          </ac:spMkLst>
        </pc:spChg>
      </pc:sldChg>
      <pc:sldChg chg="modSp add mod ord modNotesTx">
        <pc:chgData name="Scott Kuhl" userId="b11213b176cf5d39" providerId="LiveId" clId="{1E19C35E-AF03-4844-99A5-8F59AD570C41}" dt="2022-04-13T14:33:38.949" v="692" actId="20577"/>
        <pc:sldMkLst>
          <pc:docMk/>
          <pc:sldMk cId="4229240099" sldId="2467"/>
        </pc:sldMkLst>
        <pc:spChg chg="mod">
          <ac:chgData name="Scott Kuhl" userId="b11213b176cf5d39" providerId="LiveId" clId="{1E19C35E-AF03-4844-99A5-8F59AD570C41}" dt="2022-04-13T14:33:01.209" v="633" actId="20577"/>
          <ac:spMkLst>
            <pc:docMk/>
            <pc:sldMk cId="4229240099" sldId="2467"/>
            <ac:spMk id="3" creationId="{1D24B42B-925B-494C-A986-BD85E8117E1E}"/>
          </ac:spMkLst>
        </pc:spChg>
      </pc:sldChg>
      <pc:sldChg chg="modSp new mod modNotesTx">
        <pc:chgData name="Scott Kuhl" userId="b11213b176cf5d39" providerId="LiveId" clId="{1E19C35E-AF03-4844-99A5-8F59AD570C41}" dt="2022-04-13T14:37:29.169" v="1024" actId="20577"/>
        <pc:sldMkLst>
          <pc:docMk/>
          <pc:sldMk cId="1598373515" sldId="2468"/>
        </pc:sldMkLst>
        <pc:spChg chg="mod">
          <ac:chgData name="Scott Kuhl" userId="b11213b176cf5d39" providerId="LiveId" clId="{1E19C35E-AF03-4844-99A5-8F59AD570C41}" dt="2022-04-13T14:33:58.881" v="701" actId="20577"/>
          <ac:spMkLst>
            <pc:docMk/>
            <pc:sldMk cId="1598373515" sldId="2468"/>
            <ac:spMk id="3" creationId="{478FB864-6C02-4CD2-8A2D-DF6B1D16C02F}"/>
          </ac:spMkLst>
        </pc:spChg>
        <pc:spChg chg="mod">
          <ac:chgData name="Scott Kuhl" userId="b11213b176cf5d39" providerId="LiveId" clId="{1E19C35E-AF03-4844-99A5-8F59AD570C41}" dt="2022-04-13T14:37:29.169" v="1024" actId="20577"/>
          <ac:spMkLst>
            <pc:docMk/>
            <pc:sldMk cId="1598373515" sldId="2468"/>
            <ac:spMk id="4" creationId="{6BEFDCA4-B870-4B44-AA68-1ADF719B52B5}"/>
          </ac:spMkLst>
        </pc:spChg>
      </pc:sldChg>
      <pc:sldChg chg="modSp add mod ord modNotesTx">
        <pc:chgData name="Scott Kuhl" userId="b11213b176cf5d39" providerId="LiveId" clId="{1E19C35E-AF03-4844-99A5-8F59AD570C41}" dt="2022-04-13T14:36:43.269" v="998" actId="20577"/>
        <pc:sldMkLst>
          <pc:docMk/>
          <pc:sldMk cId="2103643517" sldId="2469"/>
        </pc:sldMkLst>
        <pc:spChg chg="mod">
          <ac:chgData name="Scott Kuhl" userId="b11213b176cf5d39" providerId="LiveId" clId="{1E19C35E-AF03-4844-99A5-8F59AD570C41}" dt="2022-04-13T14:35:10.509" v="851" actId="20577"/>
          <ac:spMkLst>
            <pc:docMk/>
            <pc:sldMk cId="2103643517" sldId="2469"/>
            <ac:spMk id="3" creationId="{1D24B42B-925B-494C-A986-BD85E8117E1E}"/>
          </ac:spMkLst>
        </pc:spChg>
      </pc:sldChg>
      <pc:sldChg chg="modSp new mod modNotesTx">
        <pc:chgData name="Scott Kuhl" userId="b11213b176cf5d39" providerId="LiveId" clId="{1E19C35E-AF03-4844-99A5-8F59AD570C41}" dt="2022-04-13T14:42:44.019" v="1502" actId="20577"/>
        <pc:sldMkLst>
          <pc:docMk/>
          <pc:sldMk cId="1704726294" sldId="2470"/>
        </pc:sldMkLst>
        <pc:spChg chg="mod">
          <ac:chgData name="Scott Kuhl" userId="b11213b176cf5d39" providerId="LiveId" clId="{1E19C35E-AF03-4844-99A5-8F59AD570C41}" dt="2022-04-13T14:37:16.908" v="1019" actId="20577"/>
          <ac:spMkLst>
            <pc:docMk/>
            <pc:sldMk cId="1704726294" sldId="2470"/>
            <ac:spMk id="3" creationId="{E6E410C8-C5DE-4287-9C38-B72936AFE106}"/>
          </ac:spMkLst>
        </pc:spChg>
        <pc:spChg chg="mod">
          <ac:chgData name="Scott Kuhl" userId="b11213b176cf5d39" providerId="LiveId" clId="{1E19C35E-AF03-4844-99A5-8F59AD570C41}" dt="2022-04-13T14:37:39.199" v="1032" actId="20577"/>
          <ac:spMkLst>
            <pc:docMk/>
            <pc:sldMk cId="1704726294" sldId="2470"/>
            <ac:spMk id="4" creationId="{FCB3D2D9-BC72-4F7A-89FC-5A579B5732EF}"/>
          </ac:spMkLst>
        </pc:spChg>
      </pc:sldChg>
      <pc:sldChg chg="modSp add mod ord modNotesTx">
        <pc:chgData name="Scott Kuhl" userId="b11213b176cf5d39" providerId="LiveId" clId="{1E19C35E-AF03-4844-99A5-8F59AD570C41}" dt="2022-04-13T14:39:24.939" v="1182" actId="20577"/>
        <pc:sldMkLst>
          <pc:docMk/>
          <pc:sldMk cId="709629920" sldId="2471"/>
        </pc:sldMkLst>
        <pc:spChg chg="mod">
          <ac:chgData name="Scott Kuhl" userId="b11213b176cf5d39" providerId="LiveId" clId="{1E19C35E-AF03-4844-99A5-8F59AD570C41}" dt="2022-04-13T14:38:39.339" v="1064" actId="20577"/>
          <ac:spMkLst>
            <pc:docMk/>
            <pc:sldMk cId="709629920" sldId="2471"/>
            <ac:spMk id="3" creationId="{1D24B42B-925B-494C-A986-BD85E8117E1E}"/>
          </ac:spMkLst>
        </pc:spChg>
      </pc:sldChg>
      <pc:sldChg chg="modSp new mod modNotesTx">
        <pc:chgData name="Scott Kuhl" userId="b11213b176cf5d39" providerId="LiveId" clId="{1E19C35E-AF03-4844-99A5-8F59AD570C41}" dt="2022-04-13T14:51:28.859" v="2227"/>
        <pc:sldMkLst>
          <pc:docMk/>
          <pc:sldMk cId="2550964784" sldId="2472"/>
        </pc:sldMkLst>
        <pc:spChg chg="mod">
          <ac:chgData name="Scott Kuhl" userId="b11213b176cf5d39" providerId="LiveId" clId="{1E19C35E-AF03-4844-99A5-8F59AD570C41}" dt="2022-04-13T14:41:22.222" v="1407" actId="20577"/>
          <ac:spMkLst>
            <pc:docMk/>
            <pc:sldMk cId="2550964784" sldId="2472"/>
            <ac:spMk id="3" creationId="{9C8EFC74-A620-4C05-BF73-4431CC524560}"/>
          </ac:spMkLst>
        </pc:spChg>
        <pc:spChg chg="mod">
          <ac:chgData name="Scott Kuhl" userId="b11213b176cf5d39" providerId="LiveId" clId="{1E19C35E-AF03-4844-99A5-8F59AD570C41}" dt="2022-04-13T14:39:39.530" v="1191" actId="20577"/>
          <ac:spMkLst>
            <pc:docMk/>
            <pc:sldMk cId="2550964784" sldId="2472"/>
            <ac:spMk id="4" creationId="{4CA3DA59-969E-4043-9239-A860D9DEF482}"/>
          </ac:spMkLst>
        </pc:spChg>
      </pc:sldChg>
      <pc:sldChg chg="modSp new mod modNotesTx">
        <pc:chgData name="Scott Kuhl" userId="b11213b176cf5d39" providerId="LiveId" clId="{1E19C35E-AF03-4844-99A5-8F59AD570C41}" dt="2022-04-13T14:44:14.949" v="1618" actId="20577"/>
        <pc:sldMkLst>
          <pc:docMk/>
          <pc:sldMk cId="391187866" sldId="2473"/>
        </pc:sldMkLst>
        <pc:spChg chg="mod">
          <ac:chgData name="Scott Kuhl" userId="b11213b176cf5d39" providerId="LiveId" clId="{1E19C35E-AF03-4844-99A5-8F59AD570C41}" dt="2022-04-13T14:43:53.459" v="1569" actId="20577"/>
          <ac:spMkLst>
            <pc:docMk/>
            <pc:sldMk cId="391187866" sldId="2473"/>
            <ac:spMk id="3" creationId="{31DBE286-9C2B-4052-B8A1-1D88F4E68DEB}"/>
          </ac:spMkLst>
        </pc:spChg>
        <pc:spChg chg="mod">
          <ac:chgData name="Scott Kuhl" userId="b11213b176cf5d39" providerId="LiveId" clId="{1E19C35E-AF03-4844-99A5-8F59AD570C41}" dt="2022-04-13T14:40:01.208" v="1209" actId="20577"/>
          <ac:spMkLst>
            <pc:docMk/>
            <pc:sldMk cId="391187866" sldId="2473"/>
            <ac:spMk id="4" creationId="{1D4B25A7-6435-49F4-832B-2DDBCB4C7E04}"/>
          </ac:spMkLst>
        </pc:spChg>
      </pc:sldChg>
      <pc:sldChg chg="modSp add mod ord modNotesTx">
        <pc:chgData name="Scott Kuhl" userId="b11213b176cf5d39" providerId="LiveId" clId="{1E19C35E-AF03-4844-99A5-8F59AD570C41}" dt="2022-04-13T14:51:23.540" v="2225" actId="20577"/>
        <pc:sldMkLst>
          <pc:docMk/>
          <pc:sldMk cId="979344094" sldId="2474"/>
        </pc:sldMkLst>
        <pc:spChg chg="mod">
          <ac:chgData name="Scott Kuhl" userId="b11213b176cf5d39" providerId="LiveId" clId="{1E19C35E-AF03-4844-99A5-8F59AD570C41}" dt="2022-04-13T14:41:46.323" v="1434" actId="20577"/>
          <ac:spMkLst>
            <pc:docMk/>
            <pc:sldMk cId="979344094" sldId="2474"/>
            <ac:spMk id="3" creationId="{1D24B42B-925B-494C-A986-BD85E8117E1E}"/>
          </ac:spMkLst>
        </pc:spChg>
      </pc:sldChg>
      <pc:sldChg chg="modSp add mod ord modNotesTx">
        <pc:chgData name="Scott Kuhl" userId="b11213b176cf5d39" providerId="LiveId" clId="{1E19C35E-AF03-4844-99A5-8F59AD570C41}" dt="2022-04-13T14:45:05.180" v="1719" actId="20577"/>
        <pc:sldMkLst>
          <pc:docMk/>
          <pc:sldMk cId="1323620770" sldId="2475"/>
        </pc:sldMkLst>
        <pc:spChg chg="mod">
          <ac:chgData name="Scott Kuhl" userId="b11213b176cf5d39" providerId="LiveId" clId="{1E19C35E-AF03-4844-99A5-8F59AD570C41}" dt="2022-04-13T14:44:32.115" v="1643" actId="20577"/>
          <ac:spMkLst>
            <pc:docMk/>
            <pc:sldMk cId="1323620770" sldId="2475"/>
            <ac:spMk id="3" creationId="{1D24B42B-925B-494C-A986-BD85E8117E1E}"/>
          </ac:spMkLst>
        </pc:spChg>
      </pc:sldChg>
      <pc:sldChg chg="modSp new mod modNotesTx">
        <pc:chgData name="Scott Kuhl" userId="b11213b176cf5d39" providerId="LiveId" clId="{1E19C35E-AF03-4844-99A5-8F59AD570C41}" dt="2022-04-13T14:47:06.879" v="1933" actId="20577"/>
        <pc:sldMkLst>
          <pc:docMk/>
          <pc:sldMk cId="2761985429" sldId="2476"/>
        </pc:sldMkLst>
        <pc:spChg chg="mod">
          <ac:chgData name="Scott Kuhl" userId="b11213b176cf5d39" providerId="LiveId" clId="{1E19C35E-AF03-4844-99A5-8F59AD570C41}" dt="2022-04-13T14:45:35.129" v="1765" actId="20577"/>
          <ac:spMkLst>
            <pc:docMk/>
            <pc:sldMk cId="2761985429" sldId="2476"/>
            <ac:spMk id="3" creationId="{CECC4F48-D073-441F-B9CD-3361E294EFC9}"/>
          </ac:spMkLst>
        </pc:spChg>
        <pc:spChg chg="mod">
          <ac:chgData name="Scott Kuhl" userId="b11213b176cf5d39" providerId="LiveId" clId="{1E19C35E-AF03-4844-99A5-8F59AD570C41}" dt="2022-04-13T14:45:41.729" v="1770" actId="20577"/>
          <ac:spMkLst>
            <pc:docMk/>
            <pc:sldMk cId="2761985429" sldId="2476"/>
            <ac:spMk id="4" creationId="{093463D4-ADB7-440B-B6DC-B5BA28E15B85}"/>
          </ac:spMkLst>
        </pc:spChg>
      </pc:sldChg>
      <pc:sldChg chg="modSp add mod ord modNotesTx">
        <pc:chgData name="Scott Kuhl" userId="b11213b176cf5d39" providerId="LiveId" clId="{1E19C35E-AF03-4844-99A5-8F59AD570C41}" dt="2022-04-13T14:46:43.100" v="1892" actId="20577"/>
        <pc:sldMkLst>
          <pc:docMk/>
          <pc:sldMk cId="2314356319" sldId="2477"/>
        </pc:sldMkLst>
        <pc:spChg chg="mod">
          <ac:chgData name="Scott Kuhl" userId="b11213b176cf5d39" providerId="LiveId" clId="{1E19C35E-AF03-4844-99A5-8F59AD570C41}" dt="2022-04-13T14:46:34.159" v="1871" actId="20577"/>
          <ac:spMkLst>
            <pc:docMk/>
            <pc:sldMk cId="2314356319" sldId="2477"/>
            <ac:spMk id="3" creationId="{1D24B42B-925B-494C-A986-BD85E8117E1E}"/>
          </ac:spMkLst>
        </pc:spChg>
      </pc:sldChg>
      <pc:sldChg chg="addSp delSp modSp new mod modNotesTx">
        <pc:chgData name="Scott Kuhl" userId="b11213b176cf5d39" providerId="LiveId" clId="{1E19C35E-AF03-4844-99A5-8F59AD570C41}" dt="2022-04-15T18:20:18.013" v="2454"/>
        <pc:sldMkLst>
          <pc:docMk/>
          <pc:sldMk cId="3780015298" sldId="2478"/>
        </pc:sldMkLst>
        <pc:spChg chg="del">
          <ac:chgData name="Scott Kuhl" userId="b11213b176cf5d39" providerId="LiveId" clId="{1E19C35E-AF03-4844-99A5-8F59AD570C41}" dt="2022-04-13T14:53:59.810" v="2260" actId="931"/>
          <ac:spMkLst>
            <pc:docMk/>
            <pc:sldMk cId="3780015298" sldId="2478"/>
            <ac:spMk id="2" creationId="{4A30B7E3-B6ED-4EC8-9AD2-CF7057636AD3}"/>
          </ac:spMkLst>
        </pc:spChg>
        <pc:spChg chg="mod">
          <ac:chgData name="Scott Kuhl" userId="b11213b176cf5d39" providerId="LiveId" clId="{1E19C35E-AF03-4844-99A5-8F59AD570C41}" dt="2022-04-13T14:54:42.180" v="2331" actId="20577"/>
          <ac:spMkLst>
            <pc:docMk/>
            <pc:sldMk cId="3780015298" sldId="2478"/>
            <ac:spMk id="4" creationId="{F773FEE0-10AF-429B-BDFF-E987A35C28CA}"/>
          </ac:spMkLst>
        </pc:spChg>
        <pc:spChg chg="mod">
          <ac:chgData name="Scott Kuhl" userId="b11213b176cf5d39" providerId="LiveId" clId="{1E19C35E-AF03-4844-99A5-8F59AD570C41}" dt="2022-04-13T14:54:09.069" v="2281" actId="20577"/>
          <ac:spMkLst>
            <pc:docMk/>
            <pc:sldMk cId="3780015298" sldId="2478"/>
            <ac:spMk id="5" creationId="{BDCF90E0-9784-46D3-989D-4CB6D7CD1BD4}"/>
          </ac:spMkLst>
        </pc:spChg>
        <pc:picChg chg="add mod">
          <ac:chgData name="Scott Kuhl" userId="b11213b176cf5d39" providerId="LiveId" clId="{1E19C35E-AF03-4844-99A5-8F59AD570C41}" dt="2022-04-13T14:54:02.914" v="2261" actId="27614"/>
          <ac:picMkLst>
            <pc:docMk/>
            <pc:sldMk cId="3780015298" sldId="2478"/>
            <ac:picMk id="7" creationId="{347FA97B-E6FE-48CD-B6F9-772EC02BF06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6/6/2022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3T14:19:20.9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52 8,'-1'0,"-1"0,0 1,1-1,-1 1,0 0,1-1,-1 1,1 0,-1 0,1 0,-1 0,1 0,0 0,0 0,-1 1,1-1,0 0,0 1,0-1,0 1,1-1,-1 1,0-1,1 1,-1 0,0 2,-2 5,1 0,1 0,-2 15,1 15,5 72,-4-109,1-1,0 1,1-1,-1 1,0-1,0 0,0 1,1-1,-1 1,1-1,-1 0,1 1,0-1,-1 0,1 0,0 1,0-1,0 0,0 0,0 0,0 0,0 0,0 0,0 0,1-1,-1 1,0 0,1-1,-1 1,0-1,1 1,-1-1,0 1,1-1,2 0,-1 0,-1-1,0 1,0-1,0 0,0 0,1 0,-1 0,0 0,0 0,-1 0,1-1,0 1,0-1,-1 1,1-1,-1 0,1 0,-1 1,0-1,1 0,-1 0,1-3,4-13,0 0,4-26,-7 28,1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3T14:19:24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3807 23 24575,'-132'-9'0,"18"-1"0,-704 6 0,441 6 0,312-2 0,-230 5 0,216 0 0,-134 27 0,-43 14 0,-62 14 0,217-39 0,-155 12 0,220-29 0,0 1 0,0 2 0,0 2 0,1 1 0,-47 20 0,64-23 0,1-2 0,-1 0 0,0-1 0,0-1 0,-23 1 0,-17 4 0,47-6 0,0 1 0,1 0 0,-1 1 0,1 0 0,0 1 0,0 0 0,0 1 0,1 0 0,0 0 0,0 1 0,1 0 0,-9 9 0,-30 19 0,38-30 0,0 1 0,0 1 0,1 0 0,-1 0 0,1 1 0,-7 8 0,14-14 2,-5 7-198,-1-1 1,0 0 0,0 0 0,0 0-1,-1-1 1,-16 12 0,7-10-6631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3T14:19:26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24575,'2'1'0,"0"0"0,0 1 0,0-1 0,-1 0 0,1 1 0,0 0 0,-1-1 0,1 1 0,-1 0 0,1 0 0,-1 0 0,0 0 0,0 0 0,0 0 0,1 3 0,5 7 0,29 30 0,-27-33 0,-1 1 0,0-1 0,0 1 0,10 18 0,-16-24 0,-1 0 0,2 0 0,-1-1 0,0 1 0,1-1 0,-1 0 0,1 1 0,0-1 0,0 0 0,1-1 0,5 5 0,-6-5 0,0-1 0,1 0 0,-1 0 0,1 0 0,-1 0 0,1 0 0,-1-1 0,1 1 0,-1-1 0,1 0 0,0 0 0,-1-1 0,1 1 0,4-2 0,162-38-1365,-151 35-5461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6/6/2022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zure-functions-core-tools/issues/2985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MadsKristensen.CommandTaskRunner64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2567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Easy Auth – </a:t>
            </a:r>
          </a:p>
          <a:p>
            <a:r>
              <a:rPr lang="en-US" dirty="0"/>
              <a:t>	Just links (login, logout, profile, purge): /.auth/login/{provider}</a:t>
            </a:r>
          </a:p>
          <a:p>
            <a:r>
              <a:rPr lang="en-US" dirty="0"/>
              <a:t>	App role management</a:t>
            </a:r>
          </a:p>
          <a:p>
            <a:r>
              <a:rPr lang="en-US" dirty="0"/>
              <a:t>	Claims requests from the provider</a:t>
            </a:r>
          </a:p>
          <a:p>
            <a:r>
              <a:rPr lang="en-US" dirty="0"/>
              <a:t>	Invite system</a:t>
            </a:r>
          </a:p>
          <a:p>
            <a:r>
              <a:rPr lang="en-US" dirty="0"/>
              <a:t>Providers – Microsoft, GitHub, Twitter (You can choose to block any of them)</a:t>
            </a:r>
          </a:p>
          <a:p>
            <a:r>
              <a:rPr lang="en-US" dirty="0"/>
              <a:t>Alternates – Apple, Facebook, Google or Any OpenID Connect</a:t>
            </a:r>
          </a:p>
          <a:p>
            <a:endParaRPr lang="en-US" dirty="0"/>
          </a:p>
          <a:p>
            <a:r>
              <a:rPr lang="en-US" dirty="0"/>
              <a:t>Static Web App CLI provides fake authentication.</a:t>
            </a:r>
          </a:p>
          <a:p>
            <a:r>
              <a:rPr lang="en-US" dirty="0">
                <a:hlinkClick r:id="rId3"/>
              </a:rPr>
              <a:t>https://github.com/Azure/static-web-apps-cli/issues/390</a:t>
            </a:r>
          </a:p>
          <a:p>
            <a:r>
              <a:rPr lang="en-US" dirty="0"/>
              <a:t>https://github.com/Azure/azure-functions-core-tools/issues/2985</a:t>
            </a:r>
          </a:p>
          <a:p>
            <a:endParaRPr lang="en-US" dirty="0"/>
          </a:p>
          <a:p>
            <a:r>
              <a:rPr lang="en-US" dirty="0"/>
              <a:t>Cloud UI</a:t>
            </a:r>
            <a:br>
              <a:rPr lang="en-US" dirty="0"/>
            </a:br>
            <a:r>
              <a:rPr lang="en-US" dirty="0"/>
              <a:t>Role Management in Azure Portal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55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the application.</a:t>
            </a:r>
          </a:p>
          <a:p>
            <a:r>
              <a:rPr lang="en-US" dirty="0"/>
              <a:t>Run the SWA CLI.</a:t>
            </a:r>
          </a:p>
          <a:p>
            <a:r>
              <a:rPr lang="en-US" dirty="0"/>
              <a:t>Call the Login URL.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4054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Azurite is used for local development.  Automatically setup with Visual Studio.</a:t>
            </a:r>
          </a:p>
          <a:p>
            <a:endParaRPr lang="en-US" dirty="0"/>
          </a:p>
          <a:p>
            <a:r>
              <a:rPr lang="en-US" dirty="0"/>
              <a:t>Costs	100GB		1,000,000 reads</a:t>
            </a:r>
          </a:p>
          <a:p>
            <a:endParaRPr lang="en-US" dirty="0"/>
          </a:p>
          <a:p>
            <a:r>
              <a:rPr lang="en-US" dirty="0"/>
              <a:t>	Local	4.5	$.04</a:t>
            </a:r>
          </a:p>
          <a:p>
            <a:r>
              <a:rPr lang="en-US" dirty="0"/>
              <a:t>	Global	6	$.04</a:t>
            </a:r>
          </a:p>
          <a:p>
            <a:endParaRPr lang="en-US" dirty="0"/>
          </a:p>
          <a:p>
            <a:r>
              <a:rPr lang="en-US" dirty="0"/>
              <a:t>Local: Azure Storage Explorer</a:t>
            </a:r>
          </a:p>
          <a:p>
            <a:r>
              <a:rPr lang="en-US" dirty="0"/>
              <a:t>Cloud: Azure Portal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691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Relational Costs  (0.10 / GB)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SQL		370 (serverless is available)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PostgreSQL		25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MySQL		25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MariaDB		25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NoSQL Costs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Cosmos DB (0.25 / GB)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Provisioned		24 / month for 400 request units per second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Serverless		1 for 4 million request units per month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Table storage can be a NoSQL database.  Limited to a single index.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Can be used for cheap caching.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Local: Cosmos Emulator</a:t>
            </a:r>
          </a:p>
          <a:p>
            <a:r>
              <a:rPr lang="en-US" dirty="0"/>
              <a:t>Cloud: Azure Portal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896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Availability Web Tests</a:t>
            </a:r>
          </a:p>
          <a:p>
            <a:r>
              <a:rPr lang="en-US" dirty="0"/>
              <a:t>Application Dashboard</a:t>
            </a:r>
          </a:p>
          <a:p>
            <a:r>
              <a:rPr lang="en-US" dirty="0"/>
              <a:t>Slowness and failure analysis by request.</a:t>
            </a:r>
          </a:p>
          <a:p>
            <a:r>
              <a:rPr lang="en-US" dirty="0"/>
              <a:t>Live stream you can watch when you deploy a new release</a:t>
            </a:r>
          </a:p>
          <a:p>
            <a:endParaRPr lang="en-US" dirty="0"/>
          </a:p>
          <a:p>
            <a:r>
              <a:rPr lang="en-US" dirty="0"/>
              <a:t>Cloud: Azure Portal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800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008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 Studio Issues with Authentication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npm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 install -g @azure/static-web-apps-cli</a:t>
            </a:r>
          </a:p>
          <a:p>
            <a:pPr marL="228600" indent="-228600"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"</a:t>
            </a:r>
            <a:r>
              <a:rPr lang="en-US" b="1" i="0" dirty="0" err="1">
                <a:solidFill>
                  <a:srgbClr val="292929"/>
                </a:solidFill>
                <a:effectLst/>
                <a:latin typeface="Menlo"/>
              </a:rPr>
              <a:t>launchUrl</a:t>
            </a:r>
            <a:r>
              <a:rPr lang="en-US" b="1" i="0" dirty="0">
                <a:solidFill>
                  <a:srgbClr val="292929"/>
                </a:solidFill>
                <a:effectLst/>
                <a:latin typeface="Menlo"/>
              </a:rPr>
              <a:t>": "http://localhost:4280/",</a:t>
            </a:r>
            <a:endParaRPr lang="en-US" b="0" i="0" dirty="0">
              <a:solidFill>
                <a:srgbClr val="292929"/>
              </a:solidFill>
              <a:effectLst/>
              <a:latin typeface="Menlo"/>
            </a:endParaRPr>
          </a:p>
          <a:p>
            <a:pPr marL="228600" indent="-228600">
              <a:buAutoNum type="arabicPeriod"/>
            </a:pP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 </a:t>
            </a:r>
            <a:r>
              <a:rPr lang="en-US" b="1" i="0" u="sng" dirty="0">
                <a:effectLst/>
                <a:latin typeface="charter"/>
                <a:hlinkClick r:id="rId3"/>
              </a:rPr>
              <a:t>Command Task Runner (64-bit)</a:t>
            </a:r>
            <a:endParaRPr lang="en-US" b="0" i="0" u="sng" dirty="0">
              <a:solidFill>
                <a:srgbClr val="292929"/>
              </a:solidFill>
              <a:effectLst/>
              <a:latin typeface="Menlo"/>
            </a:endParaRPr>
          </a:p>
          <a:p>
            <a:pPr marL="228600" indent="-228600">
              <a:buAutoNum type="arabicPeriod"/>
            </a:pP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swa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 start http://localhost:5000 --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devserver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-timeout=6000000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365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https://github.com/scottkuhl/devup2022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Static Web App Auto Start </a:t>
            </a:r>
            <a:br>
              <a:rPr lang="en-US" dirty="0"/>
            </a:br>
            <a:r>
              <a:rPr lang="en-US" dirty="0"/>
              <a:t>	StaticWebApp.cmd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err="1"/>
              <a:t>Commands.json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Client\Properties\</a:t>
            </a:r>
            <a:r>
              <a:rPr lang="en-US" dirty="0" err="1"/>
              <a:t>LaunchSettings.json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Cosmos DB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err="1"/>
              <a:t>Api</a:t>
            </a:r>
            <a:r>
              <a:rPr lang="en-US" dirty="0"/>
              <a:t>\Common\Data\</a:t>
            </a:r>
            <a:r>
              <a:rPr lang="en-US" dirty="0" err="1"/>
              <a:t>Entity.cs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Api</a:t>
            </a:r>
            <a:r>
              <a:rPr lang="en-US" dirty="0"/>
              <a:t>\Common\Data\</a:t>
            </a:r>
            <a:r>
              <a:rPr lang="en-US" dirty="0" err="1"/>
              <a:t>CosmosDbRepository.cs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Api</a:t>
            </a:r>
            <a:r>
              <a:rPr lang="en-US" dirty="0"/>
              <a:t>\Data\Movies\</a:t>
            </a:r>
            <a:r>
              <a:rPr lang="en-US" dirty="0" err="1"/>
              <a:t>MovieEntity.cs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Api</a:t>
            </a:r>
            <a:r>
              <a:rPr lang="en-US" dirty="0"/>
              <a:t>\Data\Movies\</a:t>
            </a:r>
            <a:r>
              <a:rPr lang="en-US" dirty="0" err="1"/>
              <a:t>MovieRepository.cs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Api</a:t>
            </a:r>
            <a:r>
              <a:rPr lang="en-US" dirty="0"/>
              <a:t>\Data\</a:t>
            </a:r>
            <a:r>
              <a:rPr lang="en-US" dirty="0" err="1"/>
              <a:t>Migration.cs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Api</a:t>
            </a:r>
            <a:r>
              <a:rPr lang="en-US" dirty="0"/>
              <a:t>\</a:t>
            </a:r>
            <a:r>
              <a:rPr lang="en-US" dirty="0" err="1"/>
              <a:t>MovieFunction.cs</a:t>
            </a:r>
            <a:endParaRPr lang="en-US" dirty="0"/>
          </a:p>
          <a:p>
            <a:r>
              <a:rPr lang="en-US" dirty="0"/>
              <a:t>	Client\Pages\</a:t>
            </a:r>
            <a:r>
              <a:rPr lang="en-US" dirty="0" err="1"/>
              <a:t>FetchMovies.razor</a:t>
            </a:r>
            <a:endParaRPr lang="en-US" dirty="0"/>
          </a:p>
          <a:p>
            <a:endParaRPr lang="en-US" dirty="0"/>
          </a:p>
          <a:p>
            <a:r>
              <a:rPr lang="en-US" dirty="0"/>
              <a:t>Error Handling</a:t>
            </a:r>
          </a:p>
          <a:p>
            <a:r>
              <a:rPr lang="en-US" dirty="0"/>
              <a:t>	Shared\Common\</a:t>
            </a:r>
            <a:r>
              <a:rPr lang="en-US" dirty="0" err="1"/>
              <a:t>ErrorDetails.cs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Api</a:t>
            </a:r>
            <a:r>
              <a:rPr lang="en-US" dirty="0"/>
              <a:t>\Common\</a:t>
            </a:r>
            <a:r>
              <a:rPr lang="en-US" dirty="0" err="1"/>
              <a:t>Function.cs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Api</a:t>
            </a:r>
            <a:r>
              <a:rPr lang="en-US" dirty="0"/>
              <a:t>\Common\</a:t>
            </a:r>
            <a:r>
              <a:rPr lang="en-US" dirty="0" err="1"/>
              <a:t>MovieFunction.cs</a:t>
            </a:r>
            <a:endParaRPr lang="en-US" dirty="0"/>
          </a:p>
          <a:p>
            <a:r>
              <a:rPr lang="en-US" dirty="0"/>
              <a:t>	Client\Shared\</a:t>
            </a:r>
            <a:r>
              <a:rPr lang="en-US" dirty="0" err="1"/>
              <a:t>MainLayout.cs</a:t>
            </a:r>
            <a:endParaRPr lang="en-US" dirty="0"/>
          </a:p>
          <a:p>
            <a:r>
              <a:rPr lang="en-US" dirty="0"/>
              <a:t>	Client\Pages\</a:t>
            </a:r>
            <a:r>
              <a:rPr lang="en-US" dirty="0" err="1"/>
              <a:t>FetchMovies.razor</a:t>
            </a:r>
            <a:endParaRPr lang="en-US" dirty="0"/>
          </a:p>
          <a:p>
            <a:endParaRPr lang="en-US" dirty="0"/>
          </a:p>
          <a:p>
            <a:r>
              <a:rPr lang="en-US" dirty="0"/>
              <a:t>Authorization</a:t>
            </a:r>
          </a:p>
          <a:p>
            <a:r>
              <a:rPr lang="en-US" dirty="0"/>
              <a:t>	</a:t>
            </a:r>
            <a:r>
              <a:rPr lang="en-US" dirty="0" err="1"/>
              <a:t>Api</a:t>
            </a:r>
            <a:r>
              <a:rPr lang="en-US" dirty="0"/>
              <a:t>\</a:t>
            </a:r>
            <a:r>
              <a:rPr lang="en-US" dirty="0" err="1"/>
              <a:t>MovieFunction.cs</a:t>
            </a:r>
            <a:endParaRPr lang="en-US" dirty="0"/>
          </a:p>
          <a:p>
            <a:r>
              <a:rPr lang="en-US" dirty="0"/>
              <a:t>	Client\Pages\</a:t>
            </a:r>
            <a:r>
              <a:rPr lang="en-US" dirty="0" err="1"/>
              <a:t>FetchMovies.razor</a:t>
            </a:r>
            <a:endParaRPr lang="en-US" dirty="0"/>
          </a:p>
          <a:p>
            <a:r>
              <a:rPr lang="en-US" dirty="0"/>
              <a:t>	Client\Shared\</a:t>
            </a:r>
            <a:r>
              <a:rPr lang="en-US" dirty="0" err="1"/>
              <a:t>NavMenu.razor</a:t>
            </a:r>
            <a:endParaRPr lang="en-US" dirty="0"/>
          </a:p>
          <a:p>
            <a:r>
              <a:rPr lang="en-US" dirty="0"/>
              <a:t>	Client\</a:t>
            </a:r>
            <a:r>
              <a:rPr lang="en-US" dirty="0" err="1"/>
              <a:t>staticwebapp.config</a:t>
            </a:r>
            <a:endParaRPr lang="en-US" dirty="0"/>
          </a:p>
          <a:p>
            <a:r>
              <a:rPr lang="en-US" dirty="0"/>
              <a:t>	Client\_</a:t>
            </a:r>
            <a:r>
              <a:rPr lang="en-US" dirty="0" err="1"/>
              <a:t>Imports.razor</a:t>
            </a:r>
            <a:endParaRPr lang="en-US" dirty="0"/>
          </a:p>
          <a:p>
            <a:endParaRPr lang="en-US" dirty="0"/>
          </a:p>
          <a:p>
            <a:r>
              <a:rPr lang="en-US" dirty="0"/>
              <a:t>Azure Storage</a:t>
            </a:r>
          </a:p>
          <a:p>
            <a:r>
              <a:rPr lang="en-US" dirty="0"/>
              <a:t>	</a:t>
            </a:r>
            <a:r>
              <a:rPr lang="en-US" dirty="0" err="1"/>
              <a:t>Api</a:t>
            </a:r>
            <a:r>
              <a:rPr lang="en-US" dirty="0"/>
              <a:t>\Data\Images\</a:t>
            </a:r>
            <a:r>
              <a:rPr lang="en-US" dirty="0" err="1"/>
              <a:t>ImageRepository.cs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Api</a:t>
            </a:r>
            <a:r>
              <a:rPr lang="en-US" dirty="0"/>
              <a:t>\</a:t>
            </a:r>
            <a:r>
              <a:rPr lang="en-US" dirty="0" err="1"/>
              <a:t>ImageFunction.cs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Api</a:t>
            </a:r>
            <a:r>
              <a:rPr lang="en-US" dirty="0"/>
              <a:t>\</a:t>
            </a:r>
            <a:r>
              <a:rPr lang="en-US" dirty="0" err="1"/>
              <a:t>local.settings.json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Api</a:t>
            </a:r>
            <a:r>
              <a:rPr lang="en-US" dirty="0"/>
              <a:t>\</a:t>
            </a:r>
            <a:r>
              <a:rPr lang="en-US" dirty="0" err="1"/>
              <a:t>Startup.cs</a:t>
            </a:r>
            <a:endParaRPr lang="en-US" dirty="0"/>
          </a:p>
          <a:p>
            <a:r>
              <a:rPr lang="en-US" dirty="0"/>
              <a:t>	Client\Component\</a:t>
            </a:r>
            <a:r>
              <a:rPr lang="en-US" dirty="0" err="1"/>
              <a:t>ImageUpload.razor</a:t>
            </a:r>
            <a:endParaRPr lang="en-US" dirty="0"/>
          </a:p>
          <a:p>
            <a:endParaRPr lang="en-US" dirty="0"/>
          </a:p>
          <a:p>
            <a:r>
              <a:rPr lang="en-US" dirty="0"/>
              <a:t>Reference</a:t>
            </a:r>
          </a:p>
          <a:p>
            <a:r>
              <a:rPr lang="en-US" dirty="0"/>
              <a:t>	README.md</a:t>
            </a:r>
          </a:p>
          <a:p>
            <a:endParaRPr lang="en-US" dirty="0"/>
          </a:p>
          <a:p>
            <a:r>
              <a:rPr lang="en-US" dirty="0"/>
              <a:t>https://github.com/scottkuhl/BlazorStaticWebApp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5656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622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11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you should get out of this session:</a:t>
            </a:r>
          </a:p>
          <a:p>
            <a:r>
              <a:rPr lang="en-US" dirty="0"/>
              <a:t>1 – What is Azure Static Web Apps</a:t>
            </a:r>
          </a:p>
          <a:p>
            <a:r>
              <a:rPr lang="en-US" dirty="0"/>
              <a:t>2 – When you would want to use it.</a:t>
            </a:r>
          </a:p>
          <a:p>
            <a:r>
              <a:rPr lang="en-US" dirty="0"/>
              <a:t>3 – How to integrate it with other Azure services.</a:t>
            </a:r>
          </a:p>
          <a:p>
            <a:r>
              <a:rPr lang="en-US" dirty="0"/>
              <a:t>4 – Best practices with examples in Blazor.</a:t>
            </a:r>
          </a:p>
          <a:p>
            <a:r>
              <a:rPr lang="en-US" dirty="0"/>
              <a:t>5 – Setting up your local environment for efficient development.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647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753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costs.</a:t>
            </a:r>
          </a:p>
          <a:p>
            <a:endParaRPr lang="en-US" dirty="0"/>
          </a:p>
          <a:p>
            <a:r>
              <a:rPr lang="en-US" dirty="0"/>
              <a:t>Free or $9 / month</a:t>
            </a:r>
          </a:p>
          <a:p>
            <a:r>
              <a:rPr lang="en-US" dirty="0"/>
              <a:t>https://azure.microsoft.com/en-gb/pricing/details/app-service/static/#pricing</a:t>
            </a:r>
          </a:p>
          <a:p>
            <a:endParaRPr lang="en-US" dirty="0"/>
          </a:p>
          <a:p>
            <a:r>
              <a:rPr lang="en-US" dirty="0"/>
              <a:t>Comparison (Launch, User Ramp Up, Estimated Prod Load)</a:t>
            </a:r>
          </a:p>
          <a:p>
            <a:r>
              <a:rPr lang="pl-PL" dirty="0"/>
              <a:t>Blazor WASM = $1 / $10 / $32</a:t>
            </a:r>
          </a:p>
          <a:p>
            <a:r>
              <a:rPr lang="en-US" dirty="0"/>
              <a:t>ASP.NET Core	</a:t>
            </a:r>
            <a:r>
              <a:rPr lang="pl-PL" dirty="0"/>
              <a:t>= $14 / $</a:t>
            </a:r>
            <a:r>
              <a:rPr lang="en-US" dirty="0"/>
              <a:t>65</a:t>
            </a:r>
            <a:r>
              <a:rPr lang="pl-PL" dirty="0"/>
              <a:t> / $83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Server vs Web Assembly</a:t>
            </a:r>
          </a:p>
          <a:p>
            <a:endParaRPr lang="en-US" dirty="0"/>
          </a:p>
          <a:p>
            <a:r>
              <a:rPr lang="en-US" dirty="0"/>
              <a:t>Use Web Assembly when you want offline support or suspect very poor network conditions.  You want to keep your cost to the lowest possible.</a:t>
            </a:r>
          </a:p>
          <a:p>
            <a:r>
              <a:rPr lang="en-US" dirty="0"/>
              <a:t>Use Server when you need protect your IP.</a:t>
            </a:r>
          </a:p>
          <a:p>
            <a:endParaRPr lang="en-US" dirty="0"/>
          </a:p>
          <a:p>
            <a:r>
              <a:rPr lang="en-US" dirty="0"/>
              <a:t>Server does scale well.  The </a:t>
            </a:r>
            <a:r>
              <a:rPr lang="en-US" dirty="0" err="1"/>
              <a:t>Hanselman</a:t>
            </a:r>
            <a:r>
              <a:rPr lang="en-US" dirty="0"/>
              <a:t> story.</a:t>
            </a:r>
          </a:p>
          <a:p>
            <a:endParaRPr lang="en-US" dirty="0"/>
          </a:p>
          <a:p>
            <a:r>
              <a:rPr lang="en-US" dirty="0"/>
              <a:t>SEO</a:t>
            </a:r>
          </a:p>
          <a:p>
            <a:r>
              <a:rPr lang="en-US" dirty="0"/>
              <a:t>Google should work.  </a:t>
            </a:r>
          </a:p>
          <a:p>
            <a:r>
              <a:rPr lang="en-US" dirty="0"/>
              <a:t>Use Prerendering. (Not supported in Static Web Apps) Switch to Azure App Service  - Azure Front Door</a:t>
            </a:r>
          </a:p>
          <a:p>
            <a:r>
              <a:rPr lang="en-US" dirty="0"/>
              <a:t>https://github.com/jsakamoto/BlazorWasmPreRendering.Build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4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Clone the Blazor starting repo, setup an Azure Static Web App, publish first version.</a:t>
            </a:r>
          </a:p>
          <a:p>
            <a:endParaRPr lang="en-US" dirty="0"/>
          </a:p>
          <a:p>
            <a:r>
              <a:rPr lang="en-US" dirty="0"/>
              <a:t>https://docs.microsoft.com/en-us/azure/static-web-apps/deploy-blazor</a:t>
            </a:r>
          </a:p>
          <a:p>
            <a:endParaRPr lang="en-US" dirty="0"/>
          </a:p>
          <a:p>
            <a:r>
              <a:rPr lang="en-US" dirty="0"/>
              <a:t>Create a new repo from template:</a:t>
            </a:r>
          </a:p>
          <a:p>
            <a:r>
              <a:rPr lang="en-US" dirty="0"/>
              <a:t>https://github.com/staticwebdev/blazor-starter/generate</a:t>
            </a:r>
          </a:p>
          <a:p>
            <a:endParaRPr lang="en-US" dirty="0"/>
          </a:p>
          <a:p>
            <a:r>
              <a:rPr lang="en-US" dirty="0"/>
              <a:t>Add a Static Web App on the Azure Portal:</a:t>
            </a:r>
          </a:p>
          <a:p>
            <a:r>
              <a:rPr lang="en-US" dirty="0"/>
              <a:t>https://portal.azure.com/</a:t>
            </a:r>
          </a:p>
          <a:p>
            <a:endParaRPr lang="en-US" dirty="0"/>
          </a:p>
          <a:p>
            <a:r>
              <a:rPr lang="en-US" dirty="0"/>
              <a:t>Show Action running on the Repo.</a:t>
            </a:r>
          </a:p>
          <a:p>
            <a:endParaRPr lang="en-US" dirty="0"/>
          </a:p>
          <a:p>
            <a:r>
              <a:rPr lang="en-US" dirty="0"/>
              <a:t>Show live running app.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992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a PR.</a:t>
            </a:r>
          </a:p>
          <a:p>
            <a:r>
              <a:rPr lang="en-US" dirty="0"/>
              <a:t>View Stage Site.</a:t>
            </a:r>
          </a:p>
          <a:p>
            <a:r>
              <a:rPr lang="en-US" dirty="0"/>
              <a:t>Approve PR.</a:t>
            </a:r>
          </a:p>
          <a:p>
            <a:r>
              <a:rPr lang="en-US" dirty="0"/>
              <a:t>Delete Branch.</a:t>
            </a:r>
          </a:p>
          <a:p>
            <a:r>
              <a:rPr lang="en-US" dirty="0"/>
              <a:t>View Live Site.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808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 of Azure Function – show static web app config  </a:t>
            </a:r>
            <a:r>
              <a:rPr lang="en-US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  </a:t>
            </a:r>
            <a:r>
              <a:rPr lang="en-US" b="0" dirty="0">
                <a:solidFill>
                  <a:srgbClr val="0451A5"/>
                </a:solidFill>
                <a:effectLst/>
                <a:latin typeface="Cascadia Code" panose="020B0609020000020004" pitchFamily="49" charset="0"/>
              </a:rPr>
              <a:t>"routes"</a:t>
            </a:r>
            <a:r>
              <a:rPr lang="en-US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: 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  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Cascadia Code" panose="020B0609020000020004" pitchFamily="49" charset="0"/>
              </a:rPr>
              <a:t>"route"</a:t>
            </a:r>
            <a:r>
              <a:rPr lang="en-US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</a:rPr>
              <a:t>"/</a:t>
            </a:r>
            <a:r>
              <a:rPr lang="en-US" b="0" dirty="0" err="1">
                <a:solidFill>
                  <a:srgbClr val="A31515"/>
                </a:solidFill>
                <a:effectLst/>
                <a:latin typeface="Cascadia Code" panose="020B0609020000020004" pitchFamily="49" charset="0"/>
              </a:rPr>
              <a:t>api</a:t>
            </a:r>
            <a:r>
              <a:rPr lang="en-US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</a:rPr>
              <a:t>/manage/*"</a:t>
            </a:r>
            <a:r>
              <a:rPr lang="en-US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Cascadia Code" panose="020B0609020000020004" pitchFamily="49" charset="0"/>
              </a:rPr>
              <a:t>allowedRoles</a:t>
            </a:r>
            <a:r>
              <a:rPr lang="en-US" b="0" dirty="0">
                <a:solidFill>
                  <a:srgbClr val="0451A5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: [ </a:t>
            </a:r>
            <a:r>
              <a:rPr lang="en-US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</a:rPr>
              <a:t>"administrator"</a:t>
            </a:r>
            <a:r>
              <a:rPr lang="en-US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 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    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  ],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Consumption - $0.20 / million executions, first million free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856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customXml" Target="../ink/ink1.xml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customXml" Target="../ink/ink3.xml"/><Relationship Id="rId5" Type="http://schemas.openxmlformats.org/officeDocument/2006/relationships/image" Target="../media/image8.png"/><Relationship Id="rId10" Type="http://schemas.openxmlformats.org/officeDocument/2006/relationships/image" Target="../media/image70.png"/><Relationship Id="rId4" Type="http://schemas.openxmlformats.org/officeDocument/2006/relationships/image" Target="../media/image7.png"/><Relationship Id="rId9" Type="http://schemas.openxmlformats.org/officeDocument/2006/relationships/customXml" Target="../ink/ink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e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Blazor Azure Static Web Apps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6.6.22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Devup</a:t>
            </a:r>
            <a:r>
              <a:rPr lang="en-US" dirty="0"/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D29908-CDAC-4609-983A-E64AD853DA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pic>
        <p:nvPicPr>
          <p:cNvPr id="8" name="Picture Placeholder 7" descr="Graphical user interface&#10;&#10;Description automatically generated">
            <a:extLst>
              <a:ext uri="{FF2B5EF4-FFF2-40B4-BE49-F238E27FC236}">
                <a16:creationId xmlns:a16="http://schemas.microsoft.com/office/drawing/2014/main" id="{D47DAE52-5FA4-4ACD-9C1B-8C6196A0EBB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3630" r="23630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3A74DB-7E13-45EB-B578-EFE7594B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BBEF59-4DD2-40E6-92DC-CE6CBFA29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260013"/>
            <a:ext cx="4646246" cy="23690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Lightweight Web API</a:t>
            </a:r>
            <a:br>
              <a:rPr lang="en-US" dirty="0"/>
            </a:br>
            <a:r>
              <a:rPr lang="en-US" dirty="0"/>
              <a:t>HTTP Only</a:t>
            </a:r>
            <a:br>
              <a:rPr lang="en-US" dirty="0"/>
            </a:br>
            <a:r>
              <a:rPr lang="en-US" dirty="0"/>
              <a:t>Consumption Model</a:t>
            </a:r>
            <a:br>
              <a:rPr lang="en-US" dirty="0"/>
            </a:br>
            <a:r>
              <a:rPr lang="en-US" dirty="0"/>
              <a:t>Integrated Security</a:t>
            </a:r>
            <a:br>
              <a:rPr lang="en-US" dirty="0"/>
            </a:br>
            <a:r>
              <a:rPr lang="en-US" dirty="0"/>
              <a:t>No CORS rules needed</a:t>
            </a:r>
            <a:br>
              <a:rPr lang="en-US" dirty="0"/>
            </a:br>
            <a:r>
              <a:rPr lang="en-US" dirty="0"/>
              <a:t>Bring Your Own – Standard Plan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9B105FE-8C8A-4B44-8408-8ECAF9BC1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3728621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62E897-E628-43FA-BA64-15841851945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Easy Auth</a:t>
            </a:r>
          </a:p>
        </p:txBody>
      </p:sp>
      <p:pic>
        <p:nvPicPr>
          <p:cNvPr id="12" name="Picture Placeholder 11" descr="A picture containing person&#10;&#10;Description automatically generated">
            <a:extLst>
              <a:ext uri="{FF2B5EF4-FFF2-40B4-BE49-F238E27FC236}">
                <a16:creationId xmlns:a16="http://schemas.microsoft.com/office/drawing/2014/main" id="{B70D0504-E4AC-47FB-927B-75088F0E80A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3630" r="23630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3E9663-FAB3-48E4-812C-F531B083E3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9F5894-8F22-4BDD-AB25-CD6B80A9F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Easy Auth</a:t>
            </a:r>
          </a:p>
          <a:p>
            <a:r>
              <a:rPr lang="en-US" dirty="0"/>
              <a:t>Built-In Providers</a:t>
            </a:r>
          </a:p>
          <a:p>
            <a:r>
              <a:rPr lang="en-US" dirty="0"/>
              <a:t>Alternate Providers</a:t>
            </a:r>
          </a:p>
          <a:p>
            <a:r>
              <a:rPr lang="en-US" dirty="0"/>
              <a:t>Running Locally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DE6244-3EC4-48CD-B86B-4BF243C93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3640374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LOCAL SECURITY</a:t>
            </a:r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733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81D591-88A1-4B1D-98DC-E830156DF15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Azure Table Storage</a:t>
            </a:r>
          </a:p>
        </p:txBody>
      </p:sp>
      <p:pic>
        <p:nvPicPr>
          <p:cNvPr id="8" name="Picture Placeholder 7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B335C9E4-237F-4BB8-AFD0-F117F492D51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0334" r="20334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7A5AB-74D0-435C-97BE-777D5B1DE7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AB58D0-F017-4041-9807-19138319B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Table Storage</a:t>
            </a:r>
          </a:p>
          <a:p>
            <a:r>
              <a:rPr lang="en-US" dirty="0"/>
              <a:t>Transaction Capable</a:t>
            </a:r>
          </a:p>
          <a:p>
            <a:r>
              <a:rPr lang="en-US" dirty="0"/>
              <a:t>Local or Global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3B61E8C-A10B-4B92-9AF5-0A4AB63D7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 and Images</a:t>
            </a:r>
          </a:p>
        </p:txBody>
      </p:sp>
    </p:spTree>
    <p:extLst>
      <p:ext uri="{BB962C8B-B14F-4D97-AF65-F5344CB8AC3E}">
        <p14:creationId xmlns:p14="http://schemas.microsoft.com/office/powerpoint/2010/main" val="3620513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560C2B-6D99-4E09-9BB8-97605DE7F2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Managed</a:t>
            </a:r>
          </a:p>
        </p:txBody>
      </p:sp>
      <p:pic>
        <p:nvPicPr>
          <p:cNvPr id="8" name="Picture Placeholder 7" descr="Icon&#10;&#10;Description automatically generated">
            <a:extLst>
              <a:ext uri="{FF2B5EF4-FFF2-40B4-BE49-F238E27FC236}">
                <a16:creationId xmlns:a16="http://schemas.microsoft.com/office/drawing/2014/main" id="{D84D3F2F-678D-41C9-B5EC-71DEAA62887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248" r="2248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BEE0F7-CA2F-42A7-B81F-C727E2F143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E44C85-6F2A-4D3A-940A-3CD73C974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</a:t>
            </a:r>
          </a:p>
          <a:p>
            <a:r>
              <a:rPr lang="en-US" dirty="0"/>
              <a:t>PostgreSQL, MySQL, MariaDB</a:t>
            </a:r>
          </a:p>
          <a:p>
            <a:r>
              <a:rPr lang="en-US" dirty="0"/>
              <a:t>Cosmos DB</a:t>
            </a:r>
          </a:p>
          <a:p>
            <a:r>
              <a:rPr lang="en-US" dirty="0"/>
              <a:t>Table Storage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30BA4C2-6100-47CA-A9D1-90E53F7BF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</p:spTree>
    <p:extLst>
      <p:ext uri="{BB962C8B-B14F-4D97-AF65-F5344CB8AC3E}">
        <p14:creationId xmlns:p14="http://schemas.microsoft.com/office/powerpoint/2010/main" val="214397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E3B8EA-9703-447E-95D0-CE5980DDB2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Application Insights</a:t>
            </a:r>
          </a:p>
        </p:txBody>
      </p:sp>
      <p:pic>
        <p:nvPicPr>
          <p:cNvPr id="8" name="Picture Placeholder 7" descr="A picture containing website&#10;&#10;Description automatically generated">
            <a:extLst>
              <a:ext uri="{FF2B5EF4-FFF2-40B4-BE49-F238E27FC236}">
                <a16:creationId xmlns:a16="http://schemas.microsoft.com/office/drawing/2014/main" id="{F9A5731F-6C68-4A91-8049-076AD832D6E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3647" r="23647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A8A1F-A4D5-41E7-9B26-E913B8F431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0ECDBC-069C-4310-B940-F3C7BF493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Insights</a:t>
            </a:r>
          </a:p>
          <a:p>
            <a:r>
              <a:rPr lang="en-US" dirty="0"/>
              <a:t>Just Turn It On</a:t>
            </a:r>
          </a:p>
          <a:p>
            <a:r>
              <a:rPr lang="en-US" dirty="0"/>
              <a:t>Well supported for out of the box logger, </a:t>
            </a:r>
            <a:r>
              <a:rPr lang="en-US" dirty="0" err="1"/>
              <a:t>Serilog</a:t>
            </a:r>
            <a:r>
              <a:rPr lang="en-US" dirty="0"/>
              <a:t>, etc.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2EAFAA-838A-4AF3-84B4-0E9D49099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2836077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68917C-CAB4-4441-BA07-5A8C45B60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Visual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D0535-5E46-436E-AB70-E4509088E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8FCF91-8766-4990-BC68-3FA177AE3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Offline support for Static Web Apps</a:t>
            </a:r>
          </a:p>
          <a:p>
            <a:r>
              <a:rPr lang="en-US" dirty="0"/>
              <a:t>Ignore (/.auth/)</a:t>
            </a:r>
          </a:p>
          <a:p>
            <a:r>
              <a:rPr lang="en-US" dirty="0"/>
              <a:t>Ignore (/</a:t>
            </a:r>
            <a:r>
              <a:rPr lang="en-US" dirty="0" err="1"/>
              <a:t>api</a:t>
            </a:r>
            <a:r>
              <a:rPr lang="en-US" dirty="0"/>
              <a:t>/)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CE387C2-5DFE-4FB8-973A-B9D20FF01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Web Apps</a:t>
            </a:r>
          </a:p>
        </p:txBody>
      </p:sp>
      <p:pic>
        <p:nvPicPr>
          <p:cNvPr id="3076" name="Picture 4" descr="See the source image">
            <a:extLst>
              <a:ext uri="{FF2B5EF4-FFF2-40B4-BE49-F238E27FC236}">
                <a16:creationId xmlns:a16="http://schemas.microsoft.com/office/drawing/2014/main" id="{2A4ED6F8-E8DD-78C8-28BF-7026888BB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43" y="612037"/>
            <a:ext cx="5629935" cy="211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37E79C-73E8-1B2E-4FFE-BF33C8FB4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095" y="3230628"/>
            <a:ext cx="3977229" cy="312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876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68917C-CAB4-4441-BA07-5A8C45B60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Visual Studio</a:t>
            </a:r>
          </a:p>
        </p:txBody>
      </p:sp>
      <p:pic>
        <p:nvPicPr>
          <p:cNvPr id="8" name="Picture Placeholder 7" descr="Icon&#10;&#10;Description automatically generated">
            <a:extLst>
              <a:ext uri="{FF2B5EF4-FFF2-40B4-BE49-F238E27FC236}">
                <a16:creationId xmlns:a16="http://schemas.microsoft.com/office/drawing/2014/main" id="{C6D781EA-B406-4E21-A52C-1AFAFFC1C45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9098" r="19098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D0535-5E46-436E-AB70-E4509088E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8FCF91-8766-4990-BC68-3FA177AE3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VS Code and Visual Studio Ready in the default repo</a:t>
            </a:r>
          </a:p>
          <a:p>
            <a:r>
              <a:rPr lang="en-US" dirty="0"/>
              <a:t>Visual Studio needs authentication help</a:t>
            </a:r>
          </a:p>
          <a:p>
            <a:r>
              <a:rPr lang="en-US" dirty="0"/>
              <a:t>HELP WANTED</a:t>
            </a:r>
          </a:p>
          <a:p>
            <a:pPr lvl="1"/>
            <a:r>
              <a:rPr lang="en-US" dirty="0"/>
              <a:t>Visual Studio for Mac</a:t>
            </a:r>
          </a:p>
          <a:p>
            <a:pPr lvl="1"/>
            <a:r>
              <a:rPr lang="en-US" dirty="0"/>
              <a:t>Rider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CE387C2-5DFE-4FB8-973A-B9D20FF01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Development</a:t>
            </a:r>
          </a:p>
        </p:txBody>
      </p:sp>
    </p:spTree>
    <p:extLst>
      <p:ext uri="{BB962C8B-B14F-4D97-AF65-F5344CB8AC3E}">
        <p14:creationId xmlns:p14="http://schemas.microsoft.com/office/powerpoint/2010/main" val="4226256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Code</a:t>
            </a:r>
            <a:br>
              <a:rPr lang="en-US" dirty="0"/>
            </a:br>
            <a:r>
              <a:rPr lang="en-US" dirty="0"/>
              <a:t>Examples</a:t>
            </a:r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55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6" name="Picture Placeholder 5" descr="person staring at blueprints on a brick wall">
            <a:extLst>
              <a:ext uri="{FF2B5EF4-FFF2-40B4-BE49-F238E27FC236}">
                <a16:creationId xmlns:a16="http://schemas.microsoft.com/office/drawing/2014/main" id="{C07C315A-7CD1-432C-92FA-6B62159B56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552" t="1" r="23880" b="327"/>
          <a:stretch/>
        </p:blipFill>
        <p:spPr>
          <a:xfrm>
            <a:off x="0" y="0"/>
            <a:ext cx="5416550" cy="6858000"/>
          </a:xfr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4208346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Fast First Deploy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C# in the Browser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DevOps and Staging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Authentication and Authorization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Image and File Storage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Cloud Databases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Monitoring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Workstation Setup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513CB0-D344-631C-6F76-134A98515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4B4A72-CC11-1426-B5ED-27E523BCF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305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icture containing wall, person, indoor, person&#10;&#10;Description automatically generated">
            <a:extLst>
              <a:ext uri="{FF2B5EF4-FFF2-40B4-BE49-F238E27FC236}">
                <a16:creationId xmlns:a16="http://schemas.microsoft.com/office/drawing/2014/main" id="{347FA97B-E6FE-48CD-B6F9-772EC02BF06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2521" b="2521"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278A35-E0D5-4151-BC83-575AAD3B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B34EDF8-3681-5177-3A82-FF92D61A3D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398250" y="1703388"/>
            <a:ext cx="2524418" cy="3599804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DCF90E0-9784-46D3-989D-4CB6D7CD1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Questions???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0860A3-AF9F-9B9B-4DF4-E1158A63B2D4}"/>
              </a:ext>
            </a:extLst>
          </p:cNvPr>
          <p:cNvSpPr txBox="1"/>
          <p:nvPr/>
        </p:nvSpPr>
        <p:spPr>
          <a:xfrm>
            <a:off x="5707856" y="5510305"/>
            <a:ext cx="63936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https://github.com/scottkuhl/devup2022</a:t>
            </a:r>
          </a:p>
        </p:txBody>
      </p:sp>
    </p:spTree>
    <p:extLst>
      <p:ext uri="{BB962C8B-B14F-4D97-AF65-F5344CB8AC3E}">
        <p14:creationId xmlns:p14="http://schemas.microsoft.com/office/powerpoint/2010/main" val="3780015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513CB0-D344-631C-6F76-134A98515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918F9F0-968C-C15E-EA75-416200890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275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8" name="Picture Placeholder 7" descr="group of people at a conference table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  <a:p>
            <a:r>
              <a:rPr lang="en-US" dirty="0"/>
              <a:t>API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Storage</a:t>
            </a:r>
          </a:p>
          <a:p>
            <a:r>
              <a:rPr lang="en-US" dirty="0"/>
              <a:t>Monitoring</a:t>
            </a:r>
          </a:p>
          <a:p>
            <a:r>
              <a:rPr lang="en-US" dirty="0"/>
              <a:t>Visual Studio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1FB6A796-4944-4BD1-B3D4-BD92CFF896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person sitting at a table&#10;&#10;Description automatically generated">
            <a:extLst>
              <a:ext uri="{FF2B5EF4-FFF2-40B4-BE49-F238E27FC236}">
                <a16:creationId xmlns:a16="http://schemas.microsoft.com/office/drawing/2014/main" id="{8CCCC577-D4B4-4452-8AA8-ACA9F5A945E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6667" r="16667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66361C7-F6AB-435A-B173-AC8DA8047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649A9-D313-4307-B4E0-F001674A9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D80666-0820-4147-83E8-BA08955E71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68820" y="2078875"/>
            <a:ext cx="4114800" cy="4136198"/>
          </a:xfrm>
        </p:spPr>
        <p:txBody>
          <a:bodyPr/>
          <a:lstStyle/>
          <a:p>
            <a:r>
              <a:rPr lang="en-US" b="1" dirty="0"/>
              <a:t>Scott Kuhl</a:t>
            </a:r>
          </a:p>
          <a:p>
            <a:r>
              <a:rPr lang="en-US" dirty="0"/>
              <a:t>Enterprise Developer By Day</a:t>
            </a:r>
          </a:p>
          <a:p>
            <a:r>
              <a:rPr lang="en-US" dirty="0" err="1"/>
              <a:t>LaunchCode</a:t>
            </a:r>
            <a:r>
              <a:rPr lang="en-US" dirty="0"/>
              <a:t> Teacher By Night</a:t>
            </a:r>
          </a:p>
          <a:p>
            <a:endParaRPr lang="en-US" dirty="0"/>
          </a:p>
          <a:p>
            <a:r>
              <a:rPr lang="en-US" dirty="0"/>
              <a:t>	@scottkuhl</a:t>
            </a:r>
          </a:p>
          <a:p>
            <a:r>
              <a:rPr lang="en-US" dirty="0"/>
              <a:t>	@scottrkuhl</a:t>
            </a:r>
          </a:p>
          <a:p>
            <a:r>
              <a:rPr lang="en-US" dirty="0"/>
              <a:t>	@scottkuhl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7B8BA49-407C-488A-B600-37B35FD52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319" y="4218108"/>
            <a:ext cx="535305" cy="47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3DB42E-29F6-47C5-B341-6E948CCEDC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319" y="4779127"/>
            <a:ext cx="535305" cy="542156"/>
          </a:xfrm>
          <a:prstGeom prst="rect">
            <a:avLst/>
          </a:prstGeom>
        </p:spPr>
      </p:pic>
      <p:pic>
        <p:nvPicPr>
          <p:cNvPr id="1028" name="Picture 4" descr="Medium">
            <a:extLst>
              <a:ext uri="{FF2B5EF4-FFF2-40B4-BE49-F238E27FC236}">
                <a16:creationId xmlns:a16="http://schemas.microsoft.com/office/drawing/2014/main" id="{90938F00-3486-4B30-9DB9-C84447EFA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819" y="5406475"/>
            <a:ext cx="535305" cy="53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FB1E899-AD32-4826-B8DF-E825F1EF95DF}"/>
                  </a:ext>
                </a:extLst>
              </p14:cNvPr>
              <p14:cNvContentPartPr/>
              <p14:nvPr/>
            </p14:nvContentPartPr>
            <p14:xfrm>
              <a:off x="9013980" y="5001425"/>
              <a:ext cx="38520" cy="975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FB1E899-AD32-4826-B8DF-E825F1EF95D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60340" y="4893785"/>
                <a:ext cx="146160" cy="31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33E56B38-3F01-434B-9B29-743A534AD53F}"/>
              </a:ext>
            </a:extLst>
          </p:cNvPr>
          <p:cNvGrpSpPr/>
          <p:nvPr/>
        </p:nvGrpSpPr>
        <p:grpSpPr>
          <a:xfrm>
            <a:off x="9052500" y="4680307"/>
            <a:ext cx="1409760" cy="197640"/>
            <a:chOff x="9052500" y="4144500"/>
            <a:chExt cx="1409760" cy="19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2981AA5-C467-40D7-83AF-031B6688C66A}"/>
                    </a:ext>
                  </a:extLst>
                </p14:cNvPr>
                <p14:cNvContentPartPr/>
                <p14:nvPr/>
              </p14:nvContentPartPr>
              <p14:xfrm>
                <a:off x="9091740" y="4144500"/>
                <a:ext cx="1370520" cy="197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2981AA5-C467-40D7-83AF-031B6688C66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083100" y="4135500"/>
                  <a:ext cx="13881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DC109EE-89E8-4E8E-9D6E-B49BD0243E47}"/>
                    </a:ext>
                  </a:extLst>
                </p14:cNvPr>
                <p14:cNvContentPartPr/>
                <p14:nvPr/>
              </p14:nvContentPartPr>
              <p14:xfrm>
                <a:off x="9052500" y="4266900"/>
                <a:ext cx="145080" cy="73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DC109EE-89E8-4E8E-9D6E-B49BD0243E4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043500" y="4258260"/>
                  <a:ext cx="162720" cy="910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C78E7BF-4DD8-FF81-F947-8EADB097CC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6173" y="3832160"/>
            <a:ext cx="545782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14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5" name="Picture Placeholder 4" descr="table with various people working on their laptops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7" r="23617"/>
          <a:stretch/>
        </p:blipFill>
        <p:spPr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9" y="1546138"/>
            <a:ext cx="3017520" cy="464871"/>
          </a:xfrm>
        </p:spPr>
        <p:txBody>
          <a:bodyPr/>
          <a:lstStyle/>
          <a:p>
            <a:r>
              <a:rPr lang="en-US" dirty="0"/>
              <a:t>Azure Static Web Apps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Not just a static file web server.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cs typeface="Biome Light" panose="020B0303030204020804" pitchFamily="34" charset="0"/>
              </a:rPr>
              <a:t>Integrated API with Azure Functions.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Simple </a:t>
            </a:r>
            <a:r>
              <a:rPr lang="en-US" dirty="0">
                <a:cs typeface="Biome Light" panose="020B0303030204020804" pitchFamily="34" charset="0"/>
              </a:rPr>
              <a:t>third-party sign on.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cs typeface="Biome Light" panose="020B03030302040208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5E2108-265B-4FB8-99CC-3C9E8B9897B7}"/>
              </a:ext>
            </a:extLst>
          </p:cNvPr>
          <p:cNvSpPr/>
          <p:nvPr/>
        </p:nvSpPr>
        <p:spPr>
          <a:xfrm rot="20211497">
            <a:off x="5561938" y="4442575"/>
            <a:ext cx="216890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 Hosting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8B78FC-F510-4D75-9984-FDE07F437846}"/>
              </a:ext>
            </a:extLst>
          </p:cNvPr>
          <p:cNvSpPr/>
          <p:nvPr/>
        </p:nvSpPr>
        <p:spPr>
          <a:xfrm rot="1426804">
            <a:off x="5619331" y="5532554"/>
            <a:ext cx="216890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DevOps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271E2F-EC5D-4479-9FB2-DDE92BF393B9}"/>
              </a:ext>
            </a:extLst>
          </p:cNvPr>
          <p:cNvSpPr/>
          <p:nvPr/>
        </p:nvSpPr>
        <p:spPr>
          <a:xfrm rot="21216223">
            <a:off x="6695706" y="4853803"/>
            <a:ext cx="216890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Free SSL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BAB901-0141-4BB1-920D-51485439F20E}"/>
              </a:ext>
            </a:extLst>
          </p:cNvPr>
          <p:cNvSpPr/>
          <p:nvPr/>
        </p:nvSpPr>
        <p:spPr>
          <a:xfrm rot="1277576">
            <a:off x="9761841" y="3843345"/>
            <a:ext cx="216890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Custom Domain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4B70EF-9F8E-4EF2-81C5-9BC5D165E757}"/>
              </a:ext>
            </a:extLst>
          </p:cNvPr>
          <p:cNvSpPr/>
          <p:nvPr/>
        </p:nvSpPr>
        <p:spPr>
          <a:xfrm rot="20845591">
            <a:off x="8158607" y="5692541"/>
            <a:ext cx="216890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Role Auth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901BC8-E994-4159-B6A2-EB81B62BB896}"/>
              </a:ext>
            </a:extLst>
          </p:cNvPr>
          <p:cNvSpPr/>
          <p:nvPr/>
        </p:nvSpPr>
        <p:spPr>
          <a:xfrm rot="759860">
            <a:off x="8609903" y="4787369"/>
            <a:ext cx="29856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Staging Environment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C492AB-458A-4D8B-B634-C82F46F3A9D6}"/>
              </a:ext>
            </a:extLst>
          </p:cNvPr>
          <p:cNvSpPr/>
          <p:nvPr/>
        </p:nvSpPr>
        <p:spPr>
          <a:xfrm>
            <a:off x="9602341" y="1623163"/>
            <a:ext cx="216890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Simple &amp; Fast</a:t>
            </a:r>
            <a:endParaRPr lang="en-US" sz="40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5" name="Picture Placeholder 4" descr="table with various people working on their laptops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7" r="23617"/>
          <a:stretch/>
        </p:blipFill>
        <p:spPr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9" y="1546138"/>
            <a:ext cx="3017520" cy="464871"/>
          </a:xfrm>
        </p:spPr>
        <p:txBody>
          <a:bodyPr/>
          <a:lstStyle/>
          <a:p>
            <a:r>
              <a:rPr lang="en-US" dirty="0"/>
              <a:t>Blazor Web Assembly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C# in the browser.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cs typeface="Biome Light" panose="020B0303030204020804" pitchFamily="34" charset="0"/>
              </a:rPr>
              <a:t>That means on the client.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That means </a:t>
            </a:r>
            <a:r>
              <a:rPr lang="en-US" sz="1600" strike="sngStrike" dirty="0">
                <a:cs typeface="Biome Light" panose="020B0303030204020804" pitchFamily="34" charset="0"/>
              </a:rPr>
              <a:t>no more </a:t>
            </a:r>
            <a:r>
              <a:rPr lang="en-US" sz="1600" dirty="0">
                <a:cs typeface="Biome Light" panose="020B0303030204020804" pitchFamily="34" charset="0"/>
              </a:rPr>
              <a:t>very little JavaScript.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cs typeface="Biome Light" panose="020B03030302040208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AFD061D8-8CE0-4EC8-AB60-0B1D365A7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16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986B884-95E4-47A7-B41B-A04CF7B989E5}"/>
              </a:ext>
            </a:extLst>
          </p:cNvPr>
          <p:cNvSpPr/>
          <p:nvPr/>
        </p:nvSpPr>
        <p:spPr>
          <a:xfrm rot="20211497">
            <a:off x="6138271" y="5265540"/>
            <a:ext cx="273446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Apple Can’t Kill It!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52760C-711D-45ED-9531-52DD496CDE23}"/>
              </a:ext>
            </a:extLst>
          </p:cNvPr>
          <p:cNvSpPr/>
          <p:nvPr/>
        </p:nvSpPr>
        <p:spPr>
          <a:xfrm rot="1012052">
            <a:off x="9376907" y="4515950"/>
            <a:ext cx="216890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Yes, they can.</a:t>
            </a:r>
          </a:p>
        </p:txBody>
      </p:sp>
    </p:spTree>
    <p:extLst>
      <p:ext uri="{BB962C8B-B14F-4D97-AF65-F5344CB8AC3E}">
        <p14:creationId xmlns:p14="http://schemas.microsoft.com/office/powerpoint/2010/main" val="36105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ZERO to LAUNCH</a:t>
            </a:r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Update</a:t>
            </a:r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40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865</TotalTime>
  <Words>1237</Words>
  <Application>Microsoft Office PowerPoint</Application>
  <PresentationFormat>Widescreen</PresentationFormat>
  <Paragraphs>275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Cascadia Code</vt:lpstr>
      <vt:lpstr>charter</vt:lpstr>
      <vt:lpstr>Menlo</vt:lpstr>
      <vt:lpstr>Wingdings</vt:lpstr>
      <vt:lpstr>Office Theme</vt:lpstr>
      <vt:lpstr>Blazor Azure Static Web Apps</vt:lpstr>
      <vt:lpstr>PowerPoint Presentation</vt:lpstr>
      <vt:lpstr>PowerPoint Presentation</vt:lpstr>
      <vt:lpstr>Agenda</vt:lpstr>
      <vt:lpstr>About Me</vt:lpstr>
      <vt:lpstr>Overview</vt:lpstr>
      <vt:lpstr>Overview</vt:lpstr>
      <vt:lpstr>ZERO to LAUNCH</vt:lpstr>
      <vt:lpstr>First Update</vt:lpstr>
      <vt:lpstr>API</vt:lpstr>
      <vt:lpstr>Security</vt:lpstr>
      <vt:lpstr>LOCAL SECURITY</vt:lpstr>
      <vt:lpstr>Files and Images</vt:lpstr>
      <vt:lpstr>Databases</vt:lpstr>
      <vt:lpstr>Monitoring</vt:lpstr>
      <vt:lpstr>Progressive Web Apps</vt:lpstr>
      <vt:lpstr>Local Development</vt:lpstr>
      <vt:lpstr>Code Examples</vt:lpstr>
      <vt:lpstr>SUMMARY</vt:lpstr>
      <vt:lpstr>Any Questions???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Blazor Azure Static Web Apps</dc:title>
  <dc:creator>Scott Kuhl</dc:creator>
  <cp:lastModifiedBy>Scott Kuhl</cp:lastModifiedBy>
  <cp:revision>5</cp:revision>
  <dcterms:created xsi:type="dcterms:W3CDTF">2022-04-12T15:53:15Z</dcterms:created>
  <dcterms:modified xsi:type="dcterms:W3CDTF">2022-06-06T15:22:43Z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